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344" r:id="rId4"/>
    <p:sldId id="256" r:id="rId5"/>
    <p:sldId id="264" r:id="rId6"/>
    <p:sldId id="261" r:id="rId7"/>
    <p:sldId id="378" r:id="rId8"/>
    <p:sldId id="379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275" r:id="rId19"/>
    <p:sldId id="357" r:id="rId20"/>
    <p:sldId id="389" r:id="rId2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Khải" initials="LK" lastIdx="12" clrIdx="0">
    <p:extLst>
      <p:ext uri="{19B8F6BF-5375-455C-9EA6-DF929625EA0E}">
        <p15:presenceInfo xmlns:p15="http://schemas.microsoft.com/office/powerpoint/2012/main" userId="b633dd70e1cc89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64" autoAdjust="0"/>
    <p:restoredTop sz="77641" autoAdjust="0"/>
  </p:normalViewPr>
  <p:slideViewPr>
    <p:cSldViewPr snapToGrid="0">
      <p:cViewPr varScale="1">
        <p:scale>
          <a:sx n="68" d="100"/>
          <a:sy n="68" d="100"/>
        </p:scale>
        <p:origin x="1474" y="58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5T21:20:39.780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00:01:19.933" idx="2">
    <p:pos x="10" y="10"/>
    <p:text>Ứng dụng được viết bằng ngôn ngữ java</p:text>
    <p:extLst>
      <p:ext uri="{C676402C-5697-4E1C-873F-D02D1690AC5C}">
        <p15:threadingInfo xmlns:p15="http://schemas.microsoft.com/office/powerpoint/2012/main" timeZoneBias="-420"/>
      </p:ext>
    </p:extLst>
  </p:cm>
  <p:cm authorId="1" dt="2021-06-16T00:01:38.641" idx="3">
    <p:pos x="106" y="106"/>
    <p:text>Được cài đặt trên môi trường android studio</p:text>
    <p:extLst>
      <p:ext uri="{C676402C-5697-4E1C-873F-D02D1690AC5C}">
        <p15:threadingInfo xmlns:p15="http://schemas.microsoft.com/office/powerpoint/2012/main" timeZoneBias="-420"/>
      </p:ext>
    </p:extLst>
  </p:cm>
  <p:cm authorId="1" dt="2021-06-16T00:02:12.191" idx="4">
    <p:pos x="202" y="202"/>
    <p:text>Thiết kế bằng ngôn ngữ hình thức XML</p:text>
    <p:extLst>
      <p:ext uri="{C676402C-5697-4E1C-873F-D02D1690AC5C}">
        <p15:threadingInfo xmlns:p15="http://schemas.microsoft.com/office/powerpoint/2012/main" timeZoneBias="-420"/>
      </p:ext>
    </p:extLst>
  </p:cm>
  <p:cm authorId="1" dt="2021-06-16T00:02:31.398" idx="5">
    <p:pos x="298" y="298"/>
    <p:text>Cuối cùng dữ liệu được lưu trữ trên firebase - một server dịch vụ quản lý các database người dùng của google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00:19:38.671" idx="6">
    <p:pos x="6634" y="208"/>
    <p:text>database của app sẽ nhận dạng người dùng bằng chính gmail của họ</p:text>
    <p:extLst>
      <p:ext uri="{C676402C-5697-4E1C-873F-D02D1690AC5C}">
        <p15:threadingInfo xmlns:p15="http://schemas.microsoft.com/office/powerpoint/2012/main" timeZoneBias="-420"/>
      </p:ext>
    </p:extLst>
  </p:cm>
  <p:cm authorId="1" dt="2021-06-16T00:20:20.758" idx="7">
    <p:pos x="6304" y="2668"/>
    <p:text>Dữ liệu được lưu trên server thời gian thực theo dạng cấu trúc cây</p:text>
    <p:extLst>
      <p:ext uri="{C676402C-5697-4E1C-873F-D02D1690AC5C}">
        <p15:threadingInfo xmlns:p15="http://schemas.microsoft.com/office/powerpoint/2012/main" timeZoneBias="-420"/>
      </p:ext>
    </p:extLst>
  </p:cm>
  <p:cm authorId="1" dt="2021-06-16T00:20:55.121" idx="8">
    <p:pos x="1738" y="2230"/>
    <p:text>Các file vật lý sẽ được lưu trữ riêng vào bộ nhớ được google cấp phát</p:text>
    <p:extLst>
      <p:ext uri="{C676402C-5697-4E1C-873F-D02D1690AC5C}">
        <p15:threadingInfo xmlns:p15="http://schemas.microsoft.com/office/powerpoint/2012/main" timeZoneBias="-420"/>
      </p:ext>
    </p:extLst>
  </p:cm>
  <p:cm authorId="1" dt="2021-06-16T00:21:29.419" idx="9">
    <p:pos x="1642" y="214"/>
    <p:text>Và đặc biệt là lời cam kết giữ an toàn tuyệt đối từ chính sách bảo mật của google</p:text>
    <p:extLst>
      <p:ext uri="{C676402C-5697-4E1C-873F-D02D1690AC5C}">
        <p15:threadingInfo xmlns:p15="http://schemas.microsoft.com/office/powerpoint/2012/main" timeZoneBias="-420"/>
      </p:ext>
    </p:extLst>
  </p:cm>
  <p:cm authorId="1" dt="2021-06-16T00:22:17.431" idx="10">
    <p:pos x="4540" y="1300"/>
    <p:text>Tất cả đều có trong một dịch vụ đặc biệt của google - firebase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6T00:33:45.850" idx="11">
    <p:pos x="10" y="10"/>
    <p:text>Việc sử dụng dịch vụ lưu trữ database của google giúp cho việc tương tác với ứng dụng ở mọi lúc mọi nơi trở nên dễ dàng hơn mà không bị gián đoạn.</p:text>
    <p:extLst>
      <p:ext uri="{C676402C-5697-4E1C-873F-D02D1690AC5C}">
        <p15:threadingInfo xmlns:p15="http://schemas.microsoft.com/office/powerpoint/2012/main" timeZoneBias="-420"/>
      </p:ext>
    </p:extLst>
  </p:cm>
  <p:cm authorId="1" dt="2021-06-16T00:35:07.162" idx="12">
    <p:pos x="106" y="106"/>
    <p:text>bạn chỉ cần một chiếc điện thoại để sẵng sàng tham gia vào mạng xã hội của chúng tôi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8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04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884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9" r:id="rId3"/>
    <p:sldLayoutId id="2147483740" r:id="rId4"/>
    <p:sldLayoutId id="2147483751" r:id="rId5"/>
    <p:sldLayoutId id="2147483738" r:id="rId6"/>
    <p:sldLayoutId id="2147483741" r:id="rId7"/>
    <p:sldLayoutId id="2147483742" r:id="rId8"/>
    <p:sldLayoutId id="2147483743" r:id="rId9"/>
    <p:sldLayoutId id="2147483754" r:id="rId10"/>
    <p:sldLayoutId id="2147483744" r:id="rId11"/>
    <p:sldLayoutId id="2147483745" r:id="rId12"/>
    <p:sldLayoutId id="2147483746" r:id="rId13"/>
    <p:sldLayoutId id="2147483747" r:id="rId14"/>
    <p:sldLayoutId id="2147483750" r:id="rId15"/>
    <p:sldLayoutId id="2147483749" r:id="rId16"/>
    <p:sldLayoutId id="2147483756" r:id="rId17"/>
    <p:sldLayoutId id="2147483757" r:id="rId18"/>
    <p:sldLayoutId id="2147483758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comments" Target="../comments/comment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omments" Target="../comments/commen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5695401" y="4665031"/>
            <a:ext cx="574145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>
                <a:latin typeface="+mj-lt"/>
              </a:rPr>
              <a:t>Lập</a:t>
            </a:r>
            <a:r>
              <a:rPr lang="en-US" sz="5400" dirty="0">
                <a:latin typeface="+mj-lt"/>
              </a:rPr>
              <a:t> </a:t>
            </a:r>
            <a:r>
              <a:rPr lang="en-US" sz="5400" dirty="0" err="1">
                <a:latin typeface="+mj-lt"/>
              </a:rPr>
              <a:t>trình</a:t>
            </a:r>
            <a:r>
              <a:rPr lang="en-US" sz="5400" dirty="0">
                <a:latin typeface="+mj-lt"/>
              </a:rPr>
              <a:t> java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695401" y="5739792"/>
            <a:ext cx="574138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cs typeface="Arial" pitchFamily="34" charset="0"/>
              </a:rPr>
              <a:t>GVHD: </a:t>
            </a:r>
            <a:r>
              <a:rPr lang="en-US" altLang="ko-KR" sz="1867" dirty="0" err="1">
                <a:cs typeface="Arial" pitchFamily="34" charset="0"/>
              </a:rPr>
              <a:t>Ths</a:t>
            </a:r>
            <a:r>
              <a:rPr lang="en-US" altLang="ko-KR" sz="1867" dirty="0">
                <a:cs typeface="Arial" pitchFamily="34" charset="0"/>
              </a:rPr>
              <a:t>. </a:t>
            </a:r>
            <a:r>
              <a:rPr lang="en-US" altLang="ko-KR" sz="1867" dirty="0" err="1">
                <a:cs typeface="Arial" pitchFamily="34" charset="0"/>
              </a:rPr>
              <a:t>Nguyễn</a:t>
            </a:r>
            <a:r>
              <a:rPr lang="en-US" altLang="ko-KR" sz="1867" dirty="0">
                <a:cs typeface="Arial" pitchFamily="34" charset="0"/>
              </a:rPr>
              <a:t> </a:t>
            </a:r>
            <a:r>
              <a:rPr lang="en-US" altLang="ko-KR" sz="1867" dirty="0" err="1">
                <a:cs typeface="Arial" pitchFamily="34" charset="0"/>
              </a:rPr>
              <a:t>Kiên</a:t>
            </a:r>
            <a:r>
              <a:rPr lang="en-US" altLang="ko-KR" sz="1867" dirty="0">
                <a:cs typeface="Arial" pitchFamily="34" charset="0"/>
              </a:rPr>
              <a:t> </a:t>
            </a:r>
            <a:r>
              <a:rPr lang="en-US" altLang="ko-KR" sz="1867" dirty="0" err="1">
                <a:cs typeface="Arial" pitchFamily="34" charset="0"/>
              </a:rPr>
              <a:t>Cường</a:t>
            </a:r>
            <a:endParaRPr lang="ko-KR" altLang="en-US" sz="1867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47C9CA-11CE-4F00-B4CA-484674880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15" y="471158"/>
            <a:ext cx="2438405" cy="2438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F0FEA-AC81-4316-835D-5F1045B58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862" cy="3581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Instagram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55465" y="2070308"/>
            <a:ext cx="7686845" cy="369332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một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chiếc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điện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thoại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bạn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thể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làm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gì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app Instagram ?</a:t>
            </a:r>
            <a:endParaRPr lang="en-US" altLang="ko-KR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A28568-BB34-4AD3-9AA3-CA1987B803E9}"/>
              </a:ext>
            </a:extLst>
          </p:cNvPr>
          <p:cNvGrpSpPr/>
          <p:nvPr/>
        </p:nvGrpSpPr>
        <p:grpSpPr>
          <a:xfrm>
            <a:off x="4268066" y="4271368"/>
            <a:ext cx="1236704" cy="1900832"/>
            <a:chOff x="4268066" y="4271368"/>
            <a:chExt cx="1236704" cy="1900832"/>
          </a:xfrm>
        </p:grpSpPr>
        <p:sp>
          <p:nvSpPr>
            <p:cNvPr id="10" name="Oval 9"/>
            <p:cNvSpPr/>
            <p:nvPr/>
          </p:nvSpPr>
          <p:spPr>
            <a:xfrm>
              <a:off x="4443859" y="4271368"/>
              <a:ext cx="709194" cy="709194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0F097C22-B2FA-4F29-978C-CCAD9913E946}"/>
                </a:ext>
              </a:extLst>
            </p:cNvPr>
            <p:cNvSpPr/>
            <p:nvPr/>
          </p:nvSpPr>
          <p:spPr>
            <a:xfrm>
              <a:off x="4268066" y="4556573"/>
              <a:ext cx="1236704" cy="161562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CADFF4-64A0-4D98-A55B-2295D0DBC44A}"/>
              </a:ext>
            </a:extLst>
          </p:cNvPr>
          <p:cNvSpPr txBox="1"/>
          <p:nvPr/>
        </p:nvSpPr>
        <p:spPr>
          <a:xfrm>
            <a:off x="5953125" y="4356518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bạn</a:t>
            </a:r>
            <a:r>
              <a:rPr lang="en-US" sz="2000" dirty="0"/>
              <a:t> </a:t>
            </a:r>
            <a:r>
              <a:rPr lang="en-US" sz="2000" dirty="0" err="1"/>
              <a:t>bè</a:t>
            </a:r>
            <a:r>
              <a:rPr lang="en-US" sz="2000" dirty="0"/>
              <a:t>? 1 </a:t>
            </a:r>
            <a:r>
              <a:rPr lang="en-US" sz="2000" dirty="0" err="1"/>
              <a:t>chạm</a:t>
            </a:r>
            <a:r>
              <a:rPr lang="en-US" sz="2000" dirty="0"/>
              <a:t>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8AB23-6561-4DD8-9904-4033C0DB6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672" cy="35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6A51FCE-7EA9-46A0-ADB4-D7BC875C97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15" y="471158"/>
            <a:ext cx="2438405" cy="2438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F0FEA-AC81-4316-835D-5F1045B58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862" cy="3581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Instagram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55465" y="2070308"/>
            <a:ext cx="7686845" cy="369332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một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chiếc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điện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thoại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bạn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thể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làm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gì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app Instagram ?</a:t>
            </a:r>
            <a:endParaRPr lang="en-US" altLang="ko-KR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A28568-BB34-4AD3-9AA3-CA1987B803E9}"/>
              </a:ext>
            </a:extLst>
          </p:cNvPr>
          <p:cNvGrpSpPr/>
          <p:nvPr/>
        </p:nvGrpSpPr>
        <p:grpSpPr>
          <a:xfrm>
            <a:off x="4268066" y="4271368"/>
            <a:ext cx="1236704" cy="1900832"/>
            <a:chOff x="4268066" y="4271368"/>
            <a:chExt cx="1236704" cy="1900832"/>
          </a:xfrm>
        </p:grpSpPr>
        <p:sp>
          <p:nvSpPr>
            <p:cNvPr id="10" name="Oval 9"/>
            <p:cNvSpPr/>
            <p:nvPr/>
          </p:nvSpPr>
          <p:spPr>
            <a:xfrm>
              <a:off x="4443859" y="4271368"/>
              <a:ext cx="709194" cy="709194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0F097C22-B2FA-4F29-978C-CCAD9913E946}"/>
                </a:ext>
              </a:extLst>
            </p:cNvPr>
            <p:cNvSpPr/>
            <p:nvPr/>
          </p:nvSpPr>
          <p:spPr>
            <a:xfrm>
              <a:off x="4268066" y="4556573"/>
              <a:ext cx="1236704" cy="161562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CADFF4-64A0-4D98-A55B-2295D0DBC44A}"/>
              </a:ext>
            </a:extLst>
          </p:cNvPr>
          <p:cNvSpPr txBox="1"/>
          <p:nvPr/>
        </p:nvSpPr>
        <p:spPr>
          <a:xfrm>
            <a:off x="5953125" y="4356518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? 1 </a:t>
            </a:r>
            <a:r>
              <a:rPr lang="en-US" sz="2000" dirty="0" err="1"/>
              <a:t>chạm</a:t>
            </a:r>
            <a:r>
              <a:rPr lang="en-US" sz="2000" dirty="0"/>
              <a:t>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8AB23-6561-4DD8-9904-4033C0DB6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672" cy="3579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98EBA-EFF5-497F-99BC-4C16A61C12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3550"/>
            <a:ext cx="1946096" cy="35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11FC0-3DAB-4F12-BDC6-196E131FE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15" y="471158"/>
            <a:ext cx="2438405" cy="2438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F0FEA-AC81-4316-835D-5F1045B58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862" cy="3581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Instagram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55465" y="2070308"/>
            <a:ext cx="7686845" cy="369332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một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chiếc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điện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thoại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bạn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thể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làm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gì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app Instagram ?</a:t>
            </a:r>
            <a:endParaRPr lang="en-US" altLang="ko-KR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A28568-BB34-4AD3-9AA3-CA1987B803E9}"/>
              </a:ext>
            </a:extLst>
          </p:cNvPr>
          <p:cNvGrpSpPr/>
          <p:nvPr/>
        </p:nvGrpSpPr>
        <p:grpSpPr>
          <a:xfrm>
            <a:off x="4268066" y="4271368"/>
            <a:ext cx="1236704" cy="1900832"/>
            <a:chOff x="4268066" y="4271368"/>
            <a:chExt cx="1236704" cy="1900832"/>
          </a:xfrm>
        </p:grpSpPr>
        <p:sp>
          <p:nvSpPr>
            <p:cNvPr id="10" name="Oval 9"/>
            <p:cNvSpPr/>
            <p:nvPr/>
          </p:nvSpPr>
          <p:spPr>
            <a:xfrm>
              <a:off x="4443859" y="4271368"/>
              <a:ext cx="709194" cy="709194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0F097C22-B2FA-4F29-978C-CCAD9913E946}"/>
                </a:ext>
              </a:extLst>
            </p:cNvPr>
            <p:cNvSpPr/>
            <p:nvPr/>
          </p:nvSpPr>
          <p:spPr>
            <a:xfrm>
              <a:off x="4268066" y="4556573"/>
              <a:ext cx="1236704" cy="161562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CADFF4-64A0-4D98-A55B-2295D0DBC44A}"/>
              </a:ext>
            </a:extLst>
          </p:cNvPr>
          <p:cNvSpPr txBox="1"/>
          <p:nvPr/>
        </p:nvSpPr>
        <p:spPr>
          <a:xfrm>
            <a:off x="5953125" y="4356518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? 1 </a:t>
            </a:r>
            <a:r>
              <a:rPr lang="en-US" sz="2000" dirty="0" err="1"/>
              <a:t>chạm</a:t>
            </a:r>
            <a:r>
              <a:rPr lang="en-US" sz="2000" dirty="0"/>
              <a:t>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8AB23-6561-4DD8-9904-4033C0DB6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672" cy="3579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98EBA-EFF5-497F-99BC-4C16A61C12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3550"/>
            <a:ext cx="1946096" cy="357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423D6-DC4B-4672-ABC3-38D22A67F4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1738"/>
            <a:ext cx="1946096" cy="35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7B84FE4-FADC-4A8E-8CA6-61EF60291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15" y="471158"/>
            <a:ext cx="2438405" cy="2438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F0FEA-AC81-4316-835D-5F1045B58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862" cy="3581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Instagram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55465" y="2070308"/>
            <a:ext cx="7686845" cy="369332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một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chiếc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điện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thoại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bạn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thể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làm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gì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app Instagram ?</a:t>
            </a:r>
            <a:endParaRPr lang="en-US" altLang="ko-KR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A28568-BB34-4AD3-9AA3-CA1987B803E9}"/>
              </a:ext>
            </a:extLst>
          </p:cNvPr>
          <p:cNvGrpSpPr/>
          <p:nvPr/>
        </p:nvGrpSpPr>
        <p:grpSpPr>
          <a:xfrm>
            <a:off x="4268066" y="4271368"/>
            <a:ext cx="1236704" cy="1900832"/>
            <a:chOff x="4268066" y="4271368"/>
            <a:chExt cx="1236704" cy="1900832"/>
          </a:xfrm>
        </p:grpSpPr>
        <p:sp>
          <p:nvSpPr>
            <p:cNvPr id="10" name="Oval 9"/>
            <p:cNvSpPr/>
            <p:nvPr/>
          </p:nvSpPr>
          <p:spPr>
            <a:xfrm>
              <a:off x="4443859" y="4271368"/>
              <a:ext cx="709194" cy="709194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0F097C22-B2FA-4F29-978C-CCAD9913E946}"/>
                </a:ext>
              </a:extLst>
            </p:cNvPr>
            <p:cNvSpPr/>
            <p:nvPr/>
          </p:nvSpPr>
          <p:spPr>
            <a:xfrm>
              <a:off x="4268066" y="4556573"/>
              <a:ext cx="1236704" cy="161562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CADFF4-64A0-4D98-A55B-2295D0DBC44A}"/>
              </a:ext>
            </a:extLst>
          </p:cNvPr>
          <p:cNvSpPr txBox="1"/>
          <p:nvPr/>
        </p:nvSpPr>
        <p:spPr>
          <a:xfrm>
            <a:off x="5953125" y="4356518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profile? 1 </a:t>
            </a:r>
            <a:r>
              <a:rPr lang="en-US" sz="2000" dirty="0" err="1"/>
              <a:t>chạm</a:t>
            </a:r>
            <a:r>
              <a:rPr lang="en-US" sz="2000" dirty="0"/>
              <a:t>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8AB23-6561-4DD8-9904-4033C0DB6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672" cy="3579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98EBA-EFF5-497F-99BC-4C16A61C12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3550"/>
            <a:ext cx="1946096" cy="357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423D6-DC4B-4672-ABC3-38D22A67F4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1738"/>
            <a:ext cx="1946096" cy="357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C7DA9-5100-4DB1-9B78-DC796C8984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1737"/>
            <a:ext cx="1946096" cy="35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FE0B86-DE61-4ED5-BA34-43E5C4C6E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15" y="471158"/>
            <a:ext cx="2438405" cy="2438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F0FEA-AC81-4316-835D-5F1045B587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862" cy="3581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Instagram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55465" y="2070308"/>
            <a:ext cx="7686845" cy="369332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một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chiếc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điện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thoại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bạn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thể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làm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gì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app Instagram ?</a:t>
            </a:r>
            <a:endParaRPr lang="en-US" altLang="ko-KR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A28568-BB34-4AD3-9AA3-CA1987B803E9}"/>
              </a:ext>
            </a:extLst>
          </p:cNvPr>
          <p:cNvGrpSpPr/>
          <p:nvPr/>
        </p:nvGrpSpPr>
        <p:grpSpPr>
          <a:xfrm>
            <a:off x="4268066" y="4271368"/>
            <a:ext cx="1236704" cy="1900832"/>
            <a:chOff x="4268066" y="4271368"/>
            <a:chExt cx="1236704" cy="1900832"/>
          </a:xfrm>
        </p:grpSpPr>
        <p:sp>
          <p:nvSpPr>
            <p:cNvPr id="10" name="Oval 9"/>
            <p:cNvSpPr/>
            <p:nvPr/>
          </p:nvSpPr>
          <p:spPr>
            <a:xfrm>
              <a:off x="4443859" y="4271368"/>
              <a:ext cx="709194" cy="709194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0F097C22-B2FA-4F29-978C-CCAD9913E946}"/>
                </a:ext>
              </a:extLst>
            </p:cNvPr>
            <p:cNvSpPr/>
            <p:nvPr/>
          </p:nvSpPr>
          <p:spPr>
            <a:xfrm>
              <a:off x="4268066" y="4556573"/>
              <a:ext cx="1236704" cy="161562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CADFF4-64A0-4D98-A55B-2295D0DBC44A}"/>
              </a:ext>
            </a:extLst>
          </p:cNvPr>
          <p:cNvSpPr txBox="1"/>
          <p:nvPr/>
        </p:nvSpPr>
        <p:spPr>
          <a:xfrm>
            <a:off x="5953125" y="4356518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Xem</a:t>
            </a:r>
            <a:r>
              <a:rPr lang="en-US" sz="2000" dirty="0"/>
              <a:t> story? </a:t>
            </a:r>
            <a:r>
              <a:rPr lang="en-US" sz="2000" dirty="0" err="1"/>
              <a:t>Cũng</a:t>
            </a:r>
            <a:r>
              <a:rPr lang="en-US" sz="2000" dirty="0"/>
              <a:t> 1 </a:t>
            </a:r>
            <a:r>
              <a:rPr lang="en-US" sz="2000" dirty="0" err="1"/>
              <a:t>chạm</a:t>
            </a:r>
            <a:r>
              <a:rPr lang="en-US" sz="2000" dirty="0"/>
              <a:t>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8AB23-6561-4DD8-9904-4033C0DB66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672" cy="3579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98EBA-EFF5-497F-99BC-4C16A61C12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3550"/>
            <a:ext cx="1946096" cy="357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423D6-DC4B-4672-ABC3-38D22A67F4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1738"/>
            <a:ext cx="1946096" cy="357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C7DA9-5100-4DB1-9B78-DC796C8984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1737"/>
            <a:ext cx="1946096" cy="3579589"/>
          </a:xfrm>
          <a:prstGeom prst="rect">
            <a:avLst/>
          </a:prstGeom>
        </p:spPr>
      </p:pic>
      <p:pic>
        <p:nvPicPr>
          <p:cNvPr id="2" name="xem story">
            <a:hlinkClick r:id="" action="ppaction://media"/>
            <a:extLst>
              <a:ext uri="{FF2B5EF4-FFF2-40B4-BE49-F238E27FC236}">
                <a16:creationId xmlns:a16="http://schemas.microsoft.com/office/drawing/2014/main" id="{DFBF5D38-8031-4D76-9871-E8AF4B43B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7032" y="1731736"/>
            <a:ext cx="1946096" cy="35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0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E4C25EB-2312-4205-8266-4576CBB061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15" y="471158"/>
            <a:ext cx="2438405" cy="2438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F0FEA-AC81-4316-835D-5F1045B587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862" cy="3581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Instagram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55465" y="2070308"/>
            <a:ext cx="7686845" cy="369332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một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chiếc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điện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thoại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bạn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thể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làm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gì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app Instagram ?</a:t>
            </a:r>
            <a:endParaRPr lang="en-US" altLang="ko-KR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A28568-BB34-4AD3-9AA3-CA1987B803E9}"/>
              </a:ext>
            </a:extLst>
          </p:cNvPr>
          <p:cNvGrpSpPr/>
          <p:nvPr/>
        </p:nvGrpSpPr>
        <p:grpSpPr>
          <a:xfrm>
            <a:off x="4268066" y="4271368"/>
            <a:ext cx="1236704" cy="1900832"/>
            <a:chOff x="4268066" y="4271368"/>
            <a:chExt cx="1236704" cy="1900832"/>
          </a:xfrm>
        </p:grpSpPr>
        <p:sp>
          <p:nvSpPr>
            <p:cNvPr id="10" name="Oval 9"/>
            <p:cNvSpPr/>
            <p:nvPr/>
          </p:nvSpPr>
          <p:spPr>
            <a:xfrm>
              <a:off x="4443859" y="4271368"/>
              <a:ext cx="709194" cy="709194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0F097C22-B2FA-4F29-978C-CCAD9913E946}"/>
                </a:ext>
              </a:extLst>
            </p:cNvPr>
            <p:cNvSpPr/>
            <p:nvPr/>
          </p:nvSpPr>
          <p:spPr>
            <a:xfrm>
              <a:off x="4268066" y="4556573"/>
              <a:ext cx="1236704" cy="161562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CADFF4-64A0-4D98-A55B-2295D0DBC44A}"/>
              </a:ext>
            </a:extLst>
          </p:cNvPr>
          <p:cNvSpPr txBox="1"/>
          <p:nvPr/>
        </p:nvSpPr>
        <p:spPr>
          <a:xfrm>
            <a:off x="5953125" y="4356518"/>
            <a:ext cx="497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cuối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, </a:t>
            </a:r>
            <a:r>
              <a:rPr lang="en-US" sz="2000" dirty="0" err="1"/>
              <a:t>thú</a:t>
            </a:r>
            <a:r>
              <a:rPr lang="en-US" sz="2000" dirty="0"/>
              <a:t> </a:t>
            </a:r>
            <a:r>
              <a:rPr lang="en-US" sz="2000" dirty="0" err="1"/>
              <a:t>vị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bạn</a:t>
            </a:r>
            <a:r>
              <a:rPr lang="en-US" sz="2000" dirty="0"/>
              <a:t> </a:t>
            </a:r>
            <a:r>
              <a:rPr lang="en-US" sz="2000" dirty="0" err="1"/>
              <a:t>bè</a:t>
            </a:r>
            <a:r>
              <a:rPr lang="en-US" sz="2000" dirty="0"/>
              <a:t>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8AB23-6561-4DD8-9904-4033C0DB66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672" cy="3579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98EBA-EFF5-497F-99BC-4C16A61C12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3550"/>
            <a:ext cx="1946096" cy="357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423D6-DC4B-4672-ABC3-38D22A67F4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1738"/>
            <a:ext cx="1946096" cy="357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C7DA9-5100-4DB1-9B78-DC796C8984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8" y="1731737"/>
            <a:ext cx="1946096" cy="3579589"/>
          </a:xfrm>
          <a:prstGeom prst="rect">
            <a:avLst/>
          </a:prstGeom>
        </p:spPr>
      </p:pic>
      <p:pic>
        <p:nvPicPr>
          <p:cNvPr id="2" name="xem story">
            <a:hlinkClick r:id="" action="ppaction://media"/>
            <a:extLst>
              <a:ext uri="{FF2B5EF4-FFF2-40B4-BE49-F238E27FC236}">
                <a16:creationId xmlns:a16="http://schemas.microsoft.com/office/drawing/2014/main" id="{DFBF5D38-8031-4D76-9871-E8AF4B43B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77032" y="1731736"/>
            <a:ext cx="1946096" cy="3579590"/>
          </a:xfrm>
          <a:prstGeom prst="rect">
            <a:avLst/>
          </a:prstGeom>
        </p:spPr>
      </p:pic>
      <p:pic>
        <p:nvPicPr>
          <p:cNvPr id="9" name="tương tác">
            <a:hlinkClick r:id="" action="ppaction://media"/>
            <a:extLst>
              <a:ext uri="{FF2B5EF4-FFF2-40B4-BE49-F238E27FC236}">
                <a16:creationId xmlns:a16="http://schemas.microsoft.com/office/drawing/2014/main" id="{2E2D1CB3-A132-40C6-996A-D076D7F78C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77032" y="1728112"/>
            <a:ext cx="1946096" cy="35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8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2F8BE5-524C-40E7-875B-6E5CA9AFA67D}"/>
              </a:ext>
            </a:extLst>
          </p:cNvPr>
          <p:cNvGrpSpPr/>
          <p:nvPr/>
        </p:nvGrpSpPr>
        <p:grpSpPr>
          <a:xfrm>
            <a:off x="2543543" y="1045027"/>
            <a:ext cx="7618318" cy="4585922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FA5E06-C563-41A0-9B5C-2EF3F520A7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FE174F-EEBD-44C6-8F7E-9CA21DD1BB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2FD7866-AA7C-4F56-A17D-6CBB2568A37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1ACB28-16F5-47F5-8BC4-572AF02ADB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54006B6-547F-485F-BB80-0633E7A0EFB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A0F1E2D-8825-4D58-AA08-A3B8AFD49C0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AD5D554-C06B-48B2-8693-25EB7BF9440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EB08A2F-EB7D-4552-981B-0AA41390834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CBB426-0D76-4D0B-946F-43284233B6C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1BED5DF3-FFF8-4A81-BF01-0EFB5DEF4BB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EB73E36-A01E-449B-98C8-C3580EBC0B85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559800-4412-487D-9239-75578371815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82FE3292-6FE9-4D10-9DC4-6016C405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62" y="1314451"/>
            <a:ext cx="5454023" cy="36430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A1C4792-DB79-4ACE-938E-E6809857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463" y="1315475"/>
            <a:ext cx="5451922" cy="36516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215CB1-BAE3-40AD-B5C4-35663ECEA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724" y="1307467"/>
            <a:ext cx="5451356" cy="364845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80C25FD-DD96-4D98-AA49-FDD008805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695" y="1302593"/>
            <a:ext cx="5451356" cy="36484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9FC3AE-CB1C-46DA-9823-E964AD4C78F6}"/>
              </a:ext>
            </a:extLst>
          </p:cNvPr>
          <p:cNvGrpSpPr/>
          <p:nvPr/>
        </p:nvGrpSpPr>
        <p:grpSpPr>
          <a:xfrm>
            <a:off x="8719620" y="361764"/>
            <a:ext cx="2900195" cy="1831186"/>
            <a:chOff x="6787505" y="1743569"/>
            <a:chExt cx="2275213" cy="1225848"/>
          </a:xfrm>
        </p:grpSpPr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BA6672A3-DD9B-4265-8D85-B766372D85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7505" y="1743569"/>
              <a:ext cx="2275213" cy="1225848"/>
            </a:xfrm>
            <a:custGeom>
              <a:avLst/>
              <a:gdLst>
                <a:gd name="connsiteX0" fmla="*/ 759126 w 2031627"/>
                <a:gd name="connsiteY0" fmla="*/ 175 h 1094607"/>
                <a:gd name="connsiteX1" fmla="*/ 1202563 w 2031627"/>
                <a:gd name="connsiteY1" fmla="*/ 233386 h 1094607"/>
                <a:gd name="connsiteX2" fmla="*/ 1517075 w 2031627"/>
                <a:gd name="connsiteY2" fmla="*/ 223857 h 1094607"/>
                <a:gd name="connsiteX3" fmla="*/ 1636027 w 2031627"/>
                <a:gd name="connsiteY3" fmla="*/ 467173 h 1094607"/>
                <a:gd name="connsiteX4" fmla="*/ 1993043 w 2031627"/>
                <a:gd name="connsiteY4" fmla="*/ 605752 h 1094607"/>
                <a:gd name="connsiteX5" fmla="*/ 1981034 w 2031627"/>
                <a:gd name="connsiteY5" fmla="*/ 927342 h 1094607"/>
                <a:gd name="connsiteX6" fmla="*/ 1635570 w 2031627"/>
                <a:gd name="connsiteY6" fmla="*/ 1094607 h 1094607"/>
                <a:gd name="connsiteX7" fmla="*/ 417697 w 2031627"/>
                <a:gd name="connsiteY7" fmla="*/ 1091009 h 1094607"/>
                <a:gd name="connsiteX8" fmla="*/ 4450 w 2031627"/>
                <a:gd name="connsiteY8" fmla="*/ 817631 h 1094607"/>
                <a:gd name="connsiteX9" fmla="*/ 298401 w 2031627"/>
                <a:gd name="connsiteY9" fmla="*/ 448930 h 1094607"/>
                <a:gd name="connsiteX10" fmla="*/ 704111 w 2031627"/>
                <a:gd name="connsiteY10" fmla="*/ 3572 h 1094607"/>
                <a:gd name="connsiteX11" fmla="*/ 759126 w 2031627"/>
                <a:gd name="connsiteY11" fmla="*/ 175 h 109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1627" h="1094607">
                  <a:moveTo>
                    <a:pt x="759126" y="175"/>
                  </a:moveTo>
                  <a:cubicBezTo>
                    <a:pt x="1025636" y="-5883"/>
                    <a:pt x="1164300" y="146830"/>
                    <a:pt x="1202563" y="233386"/>
                  </a:cubicBezTo>
                  <a:cubicBezTo>
                    <a:pt x="1282888" y="192395"/>
                    <a:pt x="1410516" y="166317"/>
                    <a:pt x="1517075" y="223857"/>
                  </a:cubicBezTo>
                  <a:cubicBezTo>
                    <a:pt x="1603843" y="265350"/>
                    <a:pt x="1655398" y="364274"/>
                    <a:pt x="1636027" y="467173"/>
                  </a:cubicBezTo>
                  <a:cubicBezTo>
                    <a:pt x="1818665" y="436910"/>
                    <a:pt x="1962089" y="552744"/>
                    <a:pt x="1993043" y="605752"/>
                  </a:cubicBezTo>
                  <a:cubicBezTo>
                    <a:pt x="2033585" y="679331"/>
                    <a:pt x="2059020" y="824827"/>
                    <a:pt x="1981034" y="927342"/>
                  </a:cubicBezTo>
                  <a:cubicBezTo>
                    <a:pt x="1895034" y="1028063"/>
                    <a:pt x="1787166" y="1085614"/>
                    <a:pt x="1635570" y="1094607"/>
                  </a:cubicBezTo>
                  <a:lnTo>
                    <a:pt x="417697" y="1091009"/>
                  </a:lnTo>
                  <a:cubicBezTo>
                    <a:pt x="199016" y="1081648"/>
                    <a:pt x="45994" y="1027462"/>
                    <a:pt x="4450" y="817631"/>
                  </a:cubicBezTo>
                  <a:cubicBezTo>
                    <a:pt x="-12314" y="719312"/>
                    <a:pt x="4831" y="512100"/>
                    <a:pt x="298401" y="448930"/>
                  </a:cubicBezTo>
                  <a:cubicBezTo>
                    <a:pt x="297213" y="309047"/>
                    <a:pt x="387539" y="53920"/>
                    <a:pt x="704111" y="3572"/>
                  </a:cubicBezTo>
                  <a:cubicBezTo>
                    <a:pt x="723022" y="1690"/>
                    <a:pt x="741358" y="579"/>
                    <a:pt x="759126" y="175"/>
                  </a:cubicBezTo>
                  <a:close/>
                </a:path>
              </a:pathLst>
            </a:custGeom>
            <a:solidFill>
              <a:schemeClr val="accent2"/>
            </a:solidFill>
            <a:ln w="88900">
              <a:solidFill>
                <a:schemeClr val="bg1"/>
              </a:solidFill>
            </a:ln>
            <a:effectLst>
              <a:innerShdw blurRad="127000" dist="1270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579DEA-0955-495E-919A-CC0FEF69A2D2}"/>
                </a:ext>
              </a:extLst>
            </p:cNvPr>
            <p:cNvSpPr txBox="1"/>
            <p:nvPr/>
          </p:nvSpPr>
          <p:spPr>
            <a:xfrm>
              <a:off x="7219552" y="2337430"/>
              <a:ext cx="1385190" cy="4326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Nhận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dạng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bằng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Gmail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801CEE-A65B-41CF-B4E2-E5452BA6B563}"/>
              </a:ext>
            </a:extLst>
          </p:cNvPr>
          <p:cNvGrpSpPr/>
          <p:nvPr/>
        </p:nvGrpSpPr>
        <p:grpSpPr>
          <a:xfrm>
            <a:off x="7791040" y="4176399"/>
            <a:ext cx="3607556" cy="2056393"/>
            <a:chOff x="7826060" y="3362196"/>
            <a:chExt cx="2275213" cy="1225848"/>
          </a:xfrm>
        </p:grpSpPr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4CBB9DAC-4689-4533-891D-26306AEAE9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6060" y="3362196"/>
              <a:ext cx="2275213" cy="1225848"/>
            </a:xfrm>
            <a:custGeom>
              <a:avLst/>
              <a:gdLst>
                <a:gd name="connsiteX0" fmla="*/ 759126 w 2031627"/>
                <a:gd name="connsiteY0" fmla="*/ 175 h 1094607"/>
                <a:gd name="connsiteX1" fmla="*/ 1202563 w 2031627"/>
                <a:gd name="connsiteY1" fmla="*/ 233386 h 1094607"/>
                <a:gd name="connsiteX2" fmla="*/ 1517075 w 2031627"/>
                <a:gd name="connsiteY2" fmla="*/ 223857 h 1094607"/>
                <a:gd name="connsiteX3" fmla="*/ 1636027 w 2031627"/>
                <a:gd name="connsiteY3" fmla="*/ 467173 h 1094607"/>
                <a:gd name="connsiteX4" fmla="*/ 1993043 w 2031627"/>
                <a:gd name="connsiteY4" fmla="*/ 605752 h 1094607"/>
                <a:gd name="connsiteX5" fmla="*/ 1981034 w 2031627"/>
                <a:gd name="connsiteY5" fmla="*/ 927342 h 1094607"/>
                <a:gd name="connsiteX6" fmla="*/ 1635570 w 2031627"/>
                <a:gd name="connsiteY6" fmla="*/ 1094607 h 1094607"/>
                <a:gd name="connsiteX7" fmla="*/ 417697 w 2031627"/>
                <a:gd name="connsiteY7" fmla="*/ 1091009 h 1094607"/>
                <a:gd name="connsiteX8" fmla="*/ 4450 w 2031627"/>
                <a:gd name="connsiteY8" fmla="*/ 817631 h 1094607"/>
                <a:gd name="connsiteX9" fmla="*/ 298401 w 2031627"/>
                <a:gd name="connsiteY9" fmla="*/ 448930 h 1094607"/>
                <a:gd name="connsiteX10" fmla="*/ 704111 w 2031627"/>
                <a:gd name="connsiteY10" fmla="*/ 3572 h 1094607"/>
                <a:gd name="connsiteX11" fmla="*/ 759126 w 2031627"/>
                <a:gd name="connsiteY11" fmla="*/ 175 h 109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1627" h="1094607">
                  <a:moveTo>
                    <a:pt x="759126" y="175"/>
                  </a:moveTo>
                  <a:cubicBezTo>
                    <a:pt x="1025636" y="-5883"/>
                    <a:pt x="1164300" y="146830"/>
                    <a:pt x="1202563" y="233386"/>
                  </a:cubicBezTo>
                  <a:cubicBezTo>
                    <a:pt x="1282888" y="192395"/>
                    <a:pt x="1410516" y="166317"/>
                    <a:pt x="1517075" y="223857"/>
                  </a:cubicBezTo>
                  <a:cubicBezTo>
                    <a:pt x="1603843" y="265350"/>
                    <a:pt x="1655398" y="364274"/>
                    <a:pt x="1636027" y="467173"/>
                  </a:cubicBezTo>
                  <a:cubicBezTo>
                    <a:pt x="1818665" y="436910"/>
                    <a:pt x="1962089" y="552744"/>
                    <a:pt x="1993043" y="605752"/>
                  </a:cubicBezTo>
                  <a:cubicBezTo>
                    <a:pt x="2033585" y="679331"/>
                    <a:pt x="2059020" y="824827"/>
                    <a:pt x="1981034" y="927342"/>
                  </a:cubicBezTo>
                  <a:cubicBezTo>
                    <a:pt x="1895034" y="1028063"/>
                    <a:pt x="1787166" y="1085614"/>
                    <a:pt x="1635570" y="1094607"/>
                  </a:cubicBezTo>
                  <a:lnTo>
                    <a:pt x="417697" y="1091009"/>
                  </a:lnTo>
                  <a:cubicBezTo>
                    <a:pt x="182686" y="1081648"/>
                    <a:pt x="45994" y="1027462"/>
                    <a:pt x="4450" y="817631"/>
                  </a:cubicBezTo>
                  <a:cubicBezTo>
                    <a:pt x="-12314" y="719312"/>
                    <a:pt x="4831" y="512100"/>
                    <a:pt x="298401" y="448930"/>
                  </a:cubicBezTo>
                  <a:cubicBezTo>
                    <a:pt x="297213" y="309047"/>
                    <a:pt x="387539" y="53920"/>
                    <a:pt x="704111" y="3572"/>
                  </a:cubicBezTo>
                  <a:cubicBezTo>
                    <a:pt x="723022" y="1690"/>
                    <a:pt x="741358" y="579"/>
                    <a:pt x="759126" y="175"/>
                  </a:cubicBezTo>
                  <a:close/>
                </a:path>
              </a:pathLst>
            </a:custGeom>
            <a:solidFill>
              <a:schemeClr val="accent4"/>
            </a:solidFill>
            <a:ln w="88900">
              <a:solidFill>
                <a:schemeClr val="bg1"/>
              </a:solidFill>
            </a:ln>
            <a:effectLst>
              <a:innerShdw blurRad="127000" dist="1270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2B8306-C793-4668-A848-B749D95A865F}"/>
                </a:ext>
              </a:extLst>
            </p:cNvPr>
            <p:cNvSpPr txBox="1"/>
            <p:nvPr/>
          </p:nvSpPr>
          <p:spPr>
            <a:xfrm>
              <a:off x="8195342" y="3793920"/>
              <a:ext cx="1385190" cy="6318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Lưu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thời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gian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thực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dạng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cây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9C6432-2615-4A01-9D03-B34A27BD61B7}"/>
              </a:ext>
            </a:extLst>
          </p:cNvPr>
          <p:cNvGrpSpPr/>
          <p:nvPr/>
        </p:nvGrpSpPr>
        <p:grpSpPr>
          <a:xfrm>
            <a:off x="1062473" y="3901794"/>
            <a:ext cx="3606506" cy="2253708"/>
            <a:chOff x="2009218" y="3362196"/>
            <a:chExt cx="2275213" cy="1225848"/>
          </a:xfrm>
        </p:grpSpPr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945DA869-3993-4172-8787-E0C42ED75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218" y="3362196"/>
              <a:ext cx="2275213" cy="1225848"/>
            </a:xfrm>
            <a:custGeom>
              <a:avLst/>
              <a:gdLst>
                <a:gd name="connsiteX0" fmla="*/ 759126 w 2031627"/>
                <a:gd name="connsiteY0" fmla="*/ 175 h 1094607"/>
                <a:gd name="connsiteX1" fmla="*/ 1202563 w 2031627"/>
                <a:gd name="connsiteY1" fmla="*/ 233386 h 1094607"/>
                <a:gd name="connsiteX2" fmla="*/ 1517075 w 2031627"/>
                <a:gd name="connsiteY2" fmla="*/ 223857 h 1094607"/>
                <a:gd name="connsiteX3" fmla="*/ 1636027 w 2031627"/>
                <a:gd name="connsiteY3" fmla="*/ 467173 h 1094607"/>
                <a:gd name="connsiteX4" fmla="*/ 1993043 w 2031627"/>
                <a:gd name="connsiteY4" fmla="*/ 605752 h 1094607"/>
                <a:gd name="connsiteX5" fmla="*/ 1981034 w 2031627"/>
                <a:gd name="connsiteY5" fmla="*/ 927342 h 1094607"/>
                <a:gd name="connsiteX6" fmla="*/ 1635570 w 2031627"/>
                <a:gd name="connsiteY6" fmla="*/ 1094607 h 1094607"/>
                <a:gd name="connsiteX7" fmla="*/ 417697 w 2031627"/>
                <a:gd name="connsiteY7" fmla="*/ 1091009 h 1094607"/>
                <a:gd name="connsiteX8" fmla="*/ 4450 w 2031627"/>
                <a:gd name="connsiteY8" fmla="*/ 817631 h 1094607"/>
                <a:gd name="connsiteX9" fmla="*/ 298401 w 2031627"/>
                <a:gd name="connsiteY9" fmla="*/ 448930 h 1094607"/>
                <a:gd name="connsiteX10" fmla="*/ 704111 w 2031627"/>
                <a:gd name="connsiteY10" fmla="*/ 3572 h 1094607"/>
                <a:gd name="connsiteX11" fmla="*/ 759126 w 2031627"/>
                <a:gd name="connsiteY11" fmla="*/ 175 h 109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1627" h="1094607">
                  <a:moveTo>
                    <a:pt x="759126" y="175"/>
                  </a:moveTo>
                  <a:cubicBezTo>
                    <a:pt x="1025636" y="-5883"/>
                    <a:pt x="1164300" y="146830"/>
                    <a:pt x="1202563" y="233386"/>
                  </a:cubicBezTo>
                  <a:cubicBezTo>
                    <a:pt x="1282888" y="192395"/>
                    <a:pt x="1410516" y="166317"/>
                    <a:pt x="1517075" y="223857"/>
                  </a:cubicBezTo>
                  <a:cubicBezTo>
                    <a:pt x="1603843" y="265350"/>
                    <a:pt x="1655398" y="364274"/>
                    <a:pt x="1636027" y="467173"/>
                  </a:cubicBezTo>
                  <a:cubicBezTo>
                    <a:pt x="1818665" y="436910"/>
                    <a:pt x="1962089" y="552744"/>
                    <a:pt x="1993043" y="605752"/>
                  </a:cubicBezTo>
                  <a:cubicBezTo>
                    <a:pt x="2033585" y="679331"/>
                    <a:pt x="2059020" y="824827"/>
                    <a:pt x="1981034" y="927342"/>
                  </a:cubicBezTo>
                  <a:cubicBezTo>
                    <a:pt x="1895034" y="1028063"/>
                    <a:pt x="1787166" y="1085614"/>
                    <a:pt x="1635570" y="1094607"/>
                  </a:cubicBezTo>
                  <a:lnTo>
                    <a:pt x="417697" y="1091009"/>
                  </a:lnTo>
                  <a:cubicBezTo>
                    <a:pt x="223511" y="1089813"/>
                    <a:pt x="45994" y="1027462"/>
                    <a:pt x="4450" y="817631"/>
                  </a:cubicBezTo>
                  <a:cubicBezTo>
                    <a:pt x="-12314" y="719312"/>
                    <a:pt x="4831" y="512100"/>
                    <a:pt x="298401" y="448930"/>
                  </a:cubicBezTo>
                  <a:cubicBezTo>
                    <a:pt x="297213" y="309047"/>
                    <a:pt x="387539" y="53920"/>
                    <a:pt x="704111" y="3572"/>
                  </a:cubicBezTo>
                  <a:cubicBezTo>
                    <a:pt x="723022" y="1690"/>
                    <a:pt x="741358" y="579"/>
                    <a:pt x="759126" y="175"/>
                  </a:cubicBezTo>
                  <a:close/>
                </a:path>
              </a:pathLst>
            </a:custGeom>
            <a:solidFill>
              <a:schemeClr val="accent1"/>
            </a:solidFill>
            <a:ln w="88900">
              <a:solidFill>
                <a:schemeClr val="bg1"/>
              </a:solidFill>
            </a:ln>
            <a:effectLst>
              <a:innerShdw blurRad="127000" dist="1270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25B64-97AA-4B03-90CC-2D8112EA5323}"/>
                </a:ext>
              </a:extLst>
            </p:cNvPr>
            <p:cNvSpPr txBox="1"/>
            <p:nvPr/>
          </p:nvSpPr>
          <p:spPr>
            <a:xfrm>
              <a:off x="2454228" y="3900982"/>
              <a:ext cx="1385190" cy="5022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Có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bộ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nhớ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lưu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trữ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file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vật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như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image, video…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83EF93-D05E-40E1-9625-F22B92EB36C9}"/>
              </a:ext>
            </a:extLst>
          </p:cNvPr>
          <p:cNvGrpSpPr/>
          <p:nvPr/>
        </p:nvGrpSpPr>
        <p:grpSpPr>
          <a:xfrm>
            <a:off x="613165" y="311647"/>
            <a:ext cx="3350411" cy="1931419"/>
            <a:chOff x="3430668" y="1902156"/>
            <a:chExt cx="2275213" cy="1225848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0394F48B-CE22-4108-9E9A-D6104970D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0668" y="1902156"/>
              <a:ext cx="2275213" cy="1225848"/>
            </a:xfrm>
            <a:custGeom>
              <a:avLst/>
              <a:gdLst>
                <a:gd name="connsiteX0" fmla="*/ 759126 w 2031627"/>
                <a:gd name="connsiteY0" fmla="*/ 175 h 1094607"/>
                <a:gd name="connsiteX1" fmla="*/ 1202563 w 2031627"/>
                <a:gd name="connsiteY1" fmla="*/ 233386 h 1094607"/>
                <a:gd name="connsiteX2" fmla="*/ 1517075 w 2031627"/>
                <a:gd name="connsiteY2" fmla="*/ 223857 h 1094607"/>
                <a:gd name="connsiteX3" fmla="*/ 1636027 w 2031627"/>
                <a:gd name="connsiteY3" fmla="*/ 467173 h 1094607"/>
                <a:gd name="connsiteX4" fmla="*/ 1993043 w 2031627"/>
                <a:gd name="connsiteY4" fmla="*/ 605752 h 1094607"/>
                <a:gd name="connsiteX5" fmla="*/ 1981034 w 2031627"/>
                <a:gd name="connsiteY5" fmla="*/ 927342 h 1094607"/>
                <a:gd name="connsiteX6" fmla="*/ 1635570 w 2031627"/>
                <a:gd name="connsiteY6" fmla="*/ 1094607 h 1094607"/>
                <a:gd name="connsiteX7" fmla="*/ 417697 w 2031627"/>
                <a:gd name="connsiteY7" fmla="*/ 1091009 h 1094607"/>
                <a:gd name="connsiteX8" fmla="*/ 4450 w 2031627"/>
                <a:gd name="connsiteY8" fmla="*/ 817631 h 1094607"/>
                <a:gd name="connsiteX9" fmla="*/ 298401 w 2031627"/>
                <a:gd name="connsiteY9" fmla="*/ 448930 h 1094607"/>
                <a:gd name="connsiteX10" fmla="*/ 704111 w 2031627"/>
                <a:gd name="connsiteY10" fmla="*/ 3572 h 1094607"/>
                <a:gd name="connsiteX11" fmla="*/ 759126 w 2031627"/>
                <a:gd name="connsiteY11" fmla="*/ 175 h 109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1627" h="1094607">
                  <a:moveTo>
                    <a:pt x="759126" y="175"/>
                  </a:moveTo>
                  <a:cubicBezTo>
                    <a:pt x="1025636" y="-5883"/>
                    <a:pt x="1164300" y="146830"/>
                    <a:pt x="1202563" y="233386"/>
                  </a:cubicBezTo>
                  <a:cubicBezTo>
                    <a:pt x="1282888" y="192395"/>
                    <a:pt x="1410516" y="166317"/>
                    <a:pt x="1517075" y="223857"/>
                  </a:cubicBezTo>
                  <a:cubicBezTo>
                    <a:pt x="1603843" y="265350"/>
                    <a:pt x="1655398" y="364274"/>
                    <a:pt x="1636027" y="467173"/>
                  </a:cubicBezTo>
                  <a:cubicBezTo>
                    <a:pt x="1818665" y="436910"/>
                    <a:pt x="1962089" y="552744"/>
                    <a:pt x="1993043" y="605752"/>
                  </a:cubicBezTo>
                  <a:cubicBezTo>
                    <a:pt x="2033585" y="679331"/>
                    <a:pt x="2059020" y="824827"/>
                    <a:pt x="1981034" y="927342"/>
                  </a:cubicBezTo>
                  <a:cubicBezTo>
                    <a:pt x="1895034" y="1028063"/>
                    <a:pt x="1787166" y="1085614"/>
                    <a:pt x="1635570" y="1094607"/>
                  </a:cubicBezTo>
                  <a:lnTo>
                    <a:pt x="417697" y="1091009"/>
                  </a:lnTo>
                  <a:cubicBezTo>
                    <a:pt x="190851" y="1097978"/>
                    <a:pt x="45994" y="1027462"/>
                    <a:pt x="4450" y="817631"/>
                  </a:cubicBezTo>
                  <a:cubicBezTo>
                    <a:pt x="-12314" y="719312"/>
                    <a:pt x="4831" y="512100"/>
                    <a:pt x="298401" y="448930"/>
                  </a:cubicBezTo>
                  <a:cubicBezTo>
                    <a:pt x="297213" y="309047"/>
                    <a:pt x="387539" y="53920"/>
                    <a:pt x="704111" y="3572"/>
                  </a:cubicBezTo>
                  <a:cubicBezTo>
                    <a:pt x="723022" y="1690"/>
                    <a:pt x="741358" y="579"/>
                    <a:pt x="759126" y="175"/>
                  </a:cubicBezTo>
                  <a:close/>
                </a:path>
              </a:pathLst>
            </a:custGeom>
            <a:solidFill>
              <a:schemeClr val="accent2"/>
            </a:solidFill>
            <a:ln w="88900">
              <a:solidFill>
                <a:schemeClr val="bg1"/>
              </a:solidFill>
            </a:ln>
            <a:effectLst>
              <a:innerShdw blurRad="127000" dist="1270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177D71-2AAD-47DC-A881-D677678D1BB3}"/>
                </a:ext>
              </a:extLst>
            </p:cNvPr>
            <p:cNvSpPr txBox="1"/>
            <p:nvPr/>
          </p:nvSpPr>
          <p:spPr>
            <a:xfrm>
              <a:off x="3879594" y="2474013"/>
              <a:ext cx="1385190" cy="3515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Chính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sách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bảo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mật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của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google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8D46552-5898-4B69-9B09-0DBA22B04A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57" y="1828931"/>
            <a:ext cx="2273397" cy="22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51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ck Arc 2">
            <a:extLst>
              <a:ext uri="{FF2B5EF4-FFF2-40B4-BE49-F238E27FC236}">
                <a16:creationId xmlns:a16="http://schemas.microsoft.com/office/drawing/2014/main" id="{B48FA23F-EA4F-4206-9F45-66F0B4328165}"/>
              </a:ext>
            </a:extLst>
          </p:cNvPr>
          <p:cNvSpPr/>
          <p:nvPr/>
        </p:nvSpPr>
        <p:spPr>
          <a:xfrm>
            <a:off x="3870076" y="1364460"/>
            <a:ext cx="4451847" cy="4451846"/>
          </a:xfrm>
          <a:prstGeom prst="blockArc">
            <a:avLst>
              <a:gd name="adj1" fmla="val 10800000"/>
              <a:gd name="adj2" fmla="val 21568928"/>
              <a:gd name="adj3" fmla="val 109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D313BAD9-7197-4AAE-BED4-C0AD06C9B743}"/>
              </a:ext>
            </a:extLst>
          </p:cNvPr>
          <p:cNvSpPr/>
          <p:nvPr/>
        </p:nvSpPr>
        <p:spPr>
          <a:xfrm>
            <a:off x="5040460" y="2534844"/>
            <a:ext cx="2111078" cy="2111078"/>
          </a:xfrm>
          <a:prstGeom prst="blockArc">
            <a:avLst>
              <a:gd name="adj1" fmla="val 10800000"/>
              <a:gd name="adj2" fmla="val 21560194"/>
              <a:gd name="adj3" fmla="val 24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FF1B10A9-3BFD-4609-BBBB-56069B734435}"/>
              </a:ext>
            </a:extLst>
          </p:cNvPr>
          <p:cNvSpPr/>
          <p:nvPr/>
        </p:nvSpPr>
        <p:spPr>
          <a:xfrm>
            <a:off x="4466377" y="1960761"/>
            <a:ext cx="3259245" cy="3259244"/>
          </a:xfrm>
          <a:prstGeom prst="blockArc">
            <a:avLst>
              <a:gd name="adj1" fmla="val 10800000"/>
              <a:gd name="adj2" fmla="val 21581999"/>
              <a:gd name="adj3" fmla="val 16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65E11180-98B9-4F83-B7DD-4DE82D200F79}"/>
              </a:ext>
            </a:extLst>
          </p:cNvPr>
          <p:cNvSpPr>
            <a:spLocks/>
          </p:cNvSpPr>
          <p:nvPr/>
        </p:nvSpPr>
        <p:spPr bwMode="auto">
          <a:xfrm>
            <a:off x="6477042" y="3576038"/>
            <a:ext cx="2375551" cy="1765444"/>
          </a:xfrm>
          <a:custGeom>
            <a:avLst/>
            <a:gdLst/>
            <a:ahLst/>
            <a:cxnLst/>
            <a:rect l="l" t="t" r="r" b="b"/>
            <a:pathLst>
              <a:path w="2429161" h="1805286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2D932A48-EB8A-4510-9863-82C6407A62EF}"/>
              </a:ext>
            </a:extLst>
          </p:cNvPr>
          <p:cNvSpPr>
            <a:spLocks/>
          </p:cNvSpPr>
          <p:nvPr/>
        </p:nvSpPr>
        <p:spPr bwMode="auto">
          <a:xfrm flipH="1">
            <a:off x="3309836" y="3576038"/>
            <a:ext cx="2375551" cy="1765444"/>
          </a:xfrm>
          <a:custGeom>
            <a:avLst/>
            <a:gdLst/>
            <a:ahLst/>
            <a:cxnLst/>
            <a:rect l="l" t="t" r="r" b="b"/>
            <a:pathLst>
              <a:path w="2429161" h="1805286">
                <a:moveTo>
                  <a:pt x="284649" y="0"/>
                </a:moveTo>
                <a:lnTo>
                  <a:pt x="2426059" y="0"/>
                </a:lnTo>
                <a:lnTo>
                  <a:pt x="2427509" y="20116"/>
                </a:lnTo>
                <a:lnTo>
                  <a:pt x="2429161" y="101997"/>
                </a:lnTo>
                <a:lnTo>
                  <a:pt x="2424207" y="183024"/>
                </a:lnTo>
                <a:lnTo>
                  <a:pt x="2414298" y="262347"/>
                </a:lnTo>
                <a:lnTo>
                  <a:pt x="2396133" y="339963"/>
                </a:lnTo>
                <a:lnTo>
                  <a:pt x="2372189" y="406490"/>
                </a:lnTo>
                <a:lnTo>
                  <a:pt x="2343290" y="468754"/>
                </a:lnTo>
                <a:lnTo>
                  <a:pt x="2308612" y="525900"/>
                </a:lnTo>
                <a:lnTo>
                  <a:pt x="2273107" y="581340"/>
                </a:lnTo>
                <a:lnTo>
                  <a:pt x="2233474" y="635927"/>
                </a:lnTo>
                <a:lnTo>
                  <a:pt x="2194667" y="687103"/>
                </a:lnTo>
                <a:lnTo>
                  <a:pt x="2155860" y="739984"/>
                </a:lnTo>
                <a:lnTo>
                  <a:pt x="2117878" y="792865"/>
                </a:lnTo>
                <a:lnTo>
                  <a:pt x="2092282" y="835511"/>
                </a:lnTo>
                <a:lnTo>
                  <a:pt x="2071640" y="884128"/>
                </a:lnTo>
                <a:lnTo>
                  <a:pt x="2055126" y="935304"/>
                </a:lnTo>
                <a:lnTo>
                  <a:pt x="2041916" y="990743"/>
                </a:lnTo>
                <a:lnTo>
                  <a:pt x="2040264" y="1017184"/>
                </a:lnTo>
                <a:lnTo>
                  <a:pt x="2041916" y="1048742"/>
                </a:lnTo>
                <a:lnTo>
                  <a:pt x="2046044" y="1087124"/>
                </a:lnTo>
                <a:lnTo>
                  <a:pt x="2051824" y="1127211"/>
                </a:lnTo>
                <a:lnTo>
                  <a:pt x="2060906" y="1170710"/>
                </a:lnTo>
                <a:lnTo>
                  <a:pt x="2071640" y="1214210"/>
                </a:lnTo>
                <a:lnTo>
                  <a:pt x="2082374" y="1256003"/>
                </a:lnTo>
                <a:lnTo>
                  <a:pt x="2093934" y="1296090"/>
                </a:lnTo>
                <a:lnTo>
                  <a:pt x="2104667" y="1331913"/>
                </a:lnTo>
                <a:lnTo>
                  <a:pt x="2115401" y="1363471"/>
                </a:lnTo>
                <a:lnTo>
                  <a:pt x="2124484" y="1386500"/>
                </a:lnTo>
                <a:lnTo>
                  <a:pt x="2137695" y="1420618"/>
                </a:lnTo>
                <a:lnTo>
                  <a:pt x="2150080" y="1462410"/>
                </a:lnTo>
                <a:lnTo>
                  <a:pt x="2163291" y="1509322"/>
                </a:lnTo>
                <a:lnTo>
                  <a:pt x="2176502" y="1557085"/>
                </a:lnTo>
                <a:lnTo>
                  <a:pt x="2191364" y="1600584"/>
                </a:lnTo>
                <a:lnTo>
                  <a:pt x="2207052" y="1638966"/>
                </a:lnTo>
                <a:lnTo>
                  <a:pt x="2065860" y="1685877"/>
                </a:lnTo>
                <a:lnTo>
                  <a:pt x="1928797" y="1725964"/>
                </a:lnTo>
                <a:lnTo>
                  <a:pt x="1798339" y="1758376"/>
                </a:lnTo>
                <a:lnTo>
                  <a:pt x="1671183" y="1782257"/>
                </a:lnTo>
                <a:lnTo>
                  <a:pt x="1547331" y="1799316"/>
                </a:lnTo>
                <a:lnTo>
                  <a:pt x="1427607" y="1805286"/>
                </a:lnTo>
                <a:lnTo>
                  <a:pt x="1310360" y="1803580"/>
                </a:lnTo>
                <a:lnTo>
                  <a:pt x="1196416" y="1792492"/>
                </a:lnTo>
                <a:lnTo>
                  <a:pt x="1084123" y="1772875"/>
                </a:lnTo>
                <a:lnTo>
                  <a:pt x="1079169" y="1744728"/>
                </a:lnTo>
                <a:lnTo>
                  <a:pt x="1073389" y="1712317"/>
                </a:lnTo>
                <a:lnTo>
                  <a:pt x="1065957" y="1673083"/>
                </a:lnTo>
                <a:lnTo>
                  <a:pt x="1060178" y="1631289"/>
                </a:lnTo>
                <a:lnTo>
                  <a:pt x="1051921" y="1586084"/>
                </a:lnTo>
                <a:lnTo>
                  <a:pt x="1043664" y="1540027"/>
                </a:lnTo>
                <a:lnTo>
                  <a:pt x="1034581" y="1494821"/>
                </a:lnTo>
                <a:lnTo>
                  <a:pt x="1023848" y="1451323"/>
                </a:lnTo>
                <a:lnTo>
                  <a:pt x="1013114" y="1409529"/>
                </a:lnTo>
                <a:lnTo>
                  <a:pt x="999903" y="1372854"/>
                </a:lnTo>
                <a:lnTo>
                  <a:pt x="985867" y="1341295"/>
                </a:lnTo>
                <a:lnTo>
                  <a:pt x="971004" y="1316561"/>
                </a:lnTo>
                <a:lnTo>
                  <a:pt x="954491" y="1301208"/>
                </a:lnTo>
                <a:lnTo>
                  <a:pt x="936326" y="1293531"/>
                </a:lnTo>
                <a:lnTo>
                  <a:pt x="915684" y="1290120"/>
                </a:lnTo>
                <a:lnTo>
                  <a:pt x="891738" y="1291826"/>
                </a:lnTo>
                <a:lnTo>
                  <a:pt x="867794" y="1295238"/>
                </a:lnTo>
                <a:lnTo>
                  <a:pt x="845500" y="1301208"/>
                </a:lnTo>
                <a:lnTo>
                  <a:pt x="824032" y="1307178"/>
                </a:lnTo>
                <a:lnTo>
                  <a:pt x="804216" y="1313148"/>
                </a:lnTo>
                <a:lnTo>
                  <a:pt x="789354" y="1318266"/>
                </a:lnTo>
                <a:lnTo>
                  <a:pt x="753849" y="1330207"/>
                </a:lnTo>
                <a:lnTo>
                  <a:pt x="713391" y="1341295"/>
                </a:lnTo>
                <a:lnTo>
                  <a:pt x="667978" y="1350677"/>
                </a:lnTo>
                <a:lnTo>
                  <a:pt x="620089" y="1356648"/>
                </a:lnTo>
                <a:lnTo>
                  <a:pt x="572199" y="1361766"/>
                </a:lnTo>
                <a:lnTo>
                  <a:pt x="523484" y="1363471"/>
                </a:lnTo>
                <a:lnTo>
                  <a:pt x="477246" y="1360060"/>
                </a:lnTo>
                <a:lnTo>
                  <a:pt x="433484" y="1352383"/>
                </a:lnTo>
                <a:lnTo>
                  <a:pt x="409540" y="1346413"/>
                </a:lnTo>
                <a:lnTo>
                  <a:pt x="385595" y="1335325"/>
                </a:lnTo>
                <a:lnTo>
                  <a:pt x="361649" y="1322531"/>
                </a:lnTo>
                <a:lnTo>
                  <a:pt x="341007" y="1307178"/>
                </a:lnTo>
                <a:lnTo>
                  <a:pt x="319540" y="1288414"/>
                </a:lnTo>
                <a:lnTo>
                  <a:pt x="303026" y="1268797"/>
                </a:lnTo>
                <a:lnTo>
                  <a:pt x="291466" y="1244062"/>
                </a:lnTo>
                <a:lnTo>
                  <a:pt x="282384" y="1215915"/>
                </a:lnTo>
                <a:lnTo>
                  <a:pt x="279082" y="1185210"/>
                </a:lnTo>
                <a:lnTo>
                  <a:pt x="282384" y="1151093"/>
                </a:lnTo>
                <a:lnTo>
                  <a:pt x="286512" y="1127211"/>
                </a:lnTo>
                <a:lnTo>
                  <a:pt x="292293" y="1100771"/>
                </a:lnTo>
                <a:lnTo>
                  <a:pt x="298898" y="1073477"/>
                </a:lnTo>
                <a:lnTo>
                  <a:pt x="301375" y="1047036"/>
                </a:lnTo>
                <a:lnTo>
                  <a:pt x="301375" y="1018890"/>
                </a:lnTo>
                <a:lnTo>
                  <a:pt x="293943" y="994156"/>
                </a:lnTo>
                <a:lnTo>
                  <a:pt x="286512" y="980508"/>
                </a:lnTo>
                <a:lnTo>
                  <a:pt x="273301" y="967715"/>
                </a:lnTo>
                <a:lnTo>
                  <a:pt x="259265" y="958332"/>
                </a:lnTo>
                <a:lnTo>
                  <a:pt x="244402" y="950656"/>
                </a:lnTo>
                <a:lnTo>
                  <a:pt x="229540" y="939568"/>
                </a:lnTo>
                <a:lnTo>
                  <a:pt x="217981" y="927627"/>
                </a:lnTo>
                <a:lnTo>
                  <a:pt x="208899" y="912275"/>
                </a:lnTo>
                <a:lnTo>
                  <a:pt x="205595" y="895216"/>
                </a:lnTo>
                <a:lnTo>
                  <a:pt x="207247" y="878157"/>
                </a:lnTo>
                <a:lnTo>
                  <a:pt x="213026" y="861952"/>
                </a:lnTo>
                <a:lnTo>
                  <a:pt x="220458" y="848305"/>
                </a:lnTo>
                <a:lnTo>
                  <a:pt x="225412" y="834658"/>
                </a:lnTo>
                <a:lnTo>
                  <a:pt x="201467" y="817600"/>
                </a:lnTo>
                <a:lnTo>
                  <a:pt x="184953" y="800541"/>
                </a:lnTo>
                <a:lnTo>
                  <a:pt x="175871" y="783483"/>
                </a:lnTo>
                <a:lnTo>
                  <a:pt x="174219" y="764719"/>
                </a:lnTo>
                <a:lnTo>
                  <a:pt x="176696" y="747660"/>
                </a:lnTo>
                <a:lnTo>
                  <a:pt x="183302" y="728896"/>
                </a:lnTo>
                <a:lnTo>
                  <a:pt x="192384" y="710132"/>
                </a:lnTo>
                <a:lnTo>
                  <a:pt x="202293" y="691367"/>
                </a:lnTo>
                <a:lnTo>
                  <a:pt x="211375" y="671750"/>
                </a:lnTo>
                <a:lnTo>
                  <a:pt x="220458" y="652985"/>
                </a:lnTo>
                <a:lnTo>
                  <a:pt x="225412" y="632516"/>
                </a:lnTo>
                <a:lnTo>
                  <a:pt x="208899" y="617163"/>
                </a:lnTo>
                <a:lnTo>
                  <a:pt x="185779" y="605221"/>
                </a:lnTo>
                <a:lnTo>
                  <a:pt x="160183" y="594134"/>
                </a:lnTo>
                <a:lnTo>
                  <a:pt x="133761" y="584752"/>
                </a:lnTo>
                <a:lnTo>
                  <a:pt x="106513" y="575369"/>
                </a:lnTo>
                <a:lnTo>
                  <a:pt x="79266" y="565987"/>
                </a:lnTo>
                <a:lnTo>
                  <a:pt x="53670" y="554899"/>
                </a:lnTo>
                <a:lnTo>
                  <a:pt x="33028" y="542958"/>
                </a:lnTo>
                <a:lnTo>
                  <a:pt x="14863" y="525900"/>
                </a:lnTo>
                <a:lnTo>
                  <a:pt x="4129" y="505429"/>
                </a:lnTo>
                <a:lnTo>
                  <a:pt x="0" y="484106"/>
                </a:lnTo>
                <a:lnTo>
                  <a:pt x="3303" y="463637"/>
                </a:lnTo>
                <a:lnTo>
                  <a:pt x="10734" y="444872"/>
                </a:lnTo>
                <a:lnTo>
                  <a:pt x="22294" y="429519"/>
                </a:lnTo>
                <a:lnTo>
                  <a:pt x="36330" y="414167"/>
                </a:lnTo>
                <a:lnTo>
                  <a:pt x="49541" y="401373"/>
                </a:lnTo>
                <a:lnTo>
                  <a:pt x="60275" y="391138"/>
                </a:lnTo>
                <a:lnTo>
                  <a:pt x="91651" y="353609"/>
                </a:lnTo>
                <a:lnTo>
                  <a:pt x="124678" y="319492"/>
                </a:lnTo>
                <a:lnTo>
                  <a:pt x="157706" y="285375"/>
                </a:lnTo>
                <a:lnTo>
                  <a:pt x="189082" y="247846"/>
                </a:lnTo>
                <a:lnTo>
                  <a:pt x="218806" y="211171"/>
                </a:lnTo>
                <a:lnTo>
                  <a:pt x="246054" y="169378"/>
                </a:lnTo>
                <a:lnTo>
                  <a:pt x="268347" y="124173"/>
                </a:lnTo>
                <a:lnTo>
                  <a:pt x="280732" y="86644"/>
                </a:lnTo>
                <a:lnTo>
                  <a:pt x="284861" y="49968"/>
                </a:lnTo>
                <a:lnTo>
                  <a:pt x="284861" y="10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646CC4-043F-415A-8308-8DE263F8255E}"/>
              </a:ext>
            </a:extLst>
          </p:cNvPr>
          <p:cNvSpPr/>
          <p:nvPr/>
        </p:nvSpPr>
        <p:spPr>
          <a:xfrm>
            <a:off x="7009187" y="2197311"/>
            <a:ext cx="439759" cy="439759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5BA562-C17A-46C4-A60F-A882CE35036D}"/>
              </a:ext>
            </a:extLst>
          </p:cNvPr>
          <p:cNvSpPr/>
          <p:nvPr/>
        </p:nvSpPr>
        <p:spPr>
          <a:xfrm>
            <a:off x="4861874" y="218980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7837FA-FC6C-4C52-9919-1F13B7BC10EF}"/>
              </a:ext>
            </a:extLst>
          </p:cNvPr>
          <p:cNvSpPr/>
          <p:nvPr/>
        </p:nvSpPr>
        <p:spPr>
          <a:xfrm>
            <a:off x="6825551" y="1376672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3A9BBE-EB7F-4D41-B9C5-8BBC86B5341C}"/>
              </a:ext>
            </a:extLst>
          </p:cNvPr>
          <p:cNvSpPr/>
          <p:nvPr/>
        </p:nvSpPr>
        <p:spPr>
          <a:xfrm>
            <a:off x="5086393" y="136446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6FD504-5ED4-4641-ABF8-278FF958749B}"/>
              </a:ext>
            </a:extLst>
          </p:cNvPr>
          <p:cNvSpPr/>
          <p:nvPr/>
        </p:nvSpPr>
        <p:spPr>
          <a:xfrm>
            <a:off x="5876118" y="1749001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7753DC-E66B-43E5-86BF-10D35576C003}"/>
              </a:ext>
            </a:extLst>
          </p:cNvPr>
          <p:cNvSpPr/>
          <p:nvPr/>
        </p:nvSpPr>
        <p:spPr>
          <a:xfrm>
            <a:off x="7418376" y="295392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E0D314-45F1-488F-8C17-93F9738C235B}"/>
              </a:ext>
            </a:extLst>
          </p:cNvPr>
          <p:cNvSpPr/>
          <p:nvPr/>
        </p:nvSpPr>
        <p:spPr>
          <a:xfrm>
            <a:off x="4329797" y="2944424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E1DEBB-959C-43AC-9627-3CE3B5EB1807}"/>
              </a:ext>
            </a:extLst>
          </p:cNvPr>
          <p:cNvSpPr/>
          <p:nvPr/>
        </p:nvSpPr>
        <p:spPr>
          <a:xfrm>
            <a:off x="3904398" y="2339056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9BF9C2F-5126-4C78-A649-5D2C603CFDF9}"/>
              </a:ext>
            </a:extLst>
          </p:cNvPr>
          <p:cNvSpPr/>
          <p:nvPr/>
        </p:nvSpPr>
        <p:spPr>
          <a:xfrm>
            <a:off x="5876119" y="2408813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AE1023-8422-47B4-A3EF-7F44097FCE0C}"/>
              </a:ext>
            </a:extLst>
          </p:cNvPr>
          <p:cNvSpPr/>
          <p:nvPr/>
        </p:nvSpPr>
        <p:spPr>
          <a:xfrm>
            <a:off x="5052678" y="2809312"/>
            <a:ext cx="439759" cy="4235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3CC229-9038-4C82-8445-284A3CF19568}"/>
              </a:ext>
            </a:extLst>
          </p:cNvPr>
          <p:cNvSpPr/>
          <p:nvPr/>
        </p:nvSpPr>
        <p:spPr>
          <a:xfrm>
            <a:off x="6727192" y="2792815"/>
            <a:ext cx="439759" cy="45651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AA4D25B-0E96-4AFA-9EA4-D5C3FB861BF1}"/>
              </a:ext>
            </a:extLst>
          </p:cNvPr>
          <p:cNvSpPr/>
          <p:nvPr/>
        </p:nvSpPr>
        <p:spPr>
          <a:xfrm>
            <a:off x="3986665" y="2423316"/>
            <a:ext cx="254999" cy="254999"/>
          </a:xfrm>
          <a:custGeom>
            <a:avLst/>
            <a:gdLst>
              <a:gd name="connsiteX0" fmla="*/ 0 w 923925"/>
              <a:gd name="connsiteY0" fmla="*/ 463868 h 923925"/>
              <a:gd name="connsiteX1" fmla="*/ 0 w 923925"/>
              <a:gd name="connsiteY1" fmla="*/ 151448 h 923925"/>
              <a:gd name="connsiteX2" fmla="*/ 136208 w 923925"/>
              <a:gd name="connsiteY2" fmla="*/ 1905 h 923925"/>
              <a:gd name="connsiteX3" fmla="*/ 174308 w 923925"/>
              <a:gd name="connsiteY3" fmla="*/ 0 h 923925"/>
              <a:gd name="connsiteX4" fmla="*/ 754380 w 923925"/>
              <a:gd name="connsiteY4" fmla="*/ 0 h 923925"/>
              <a:gd name="connsiteX5" fmla="*/ 816293 w 923925"/>
              <a:gd name="connsiteY5" fmla="*/ 5715 h 923925"/>
              <a:gd name="connsiteX6" fmla="*/ 925830 w 923925"/>
              <a:gd name="connsiteY6" fmla="*/ 148590 h 923925"/>
              <a:gd name="connsiteX7" fmla="*/ 925830 w 923925"/>
              <a:gd name="connsiteY7" fmla="*/ 780098 h 923925"/>
              <a:gd name="connsiteX8" fmla="*/ 771525 w 923925"/>
              <a:gd name="connsiteY8" fmla="*/ 927735 h 923925"/>
              <a:gd name="connsiteX9" fmla="*/ 151448 w 923925"/>
              <a:gd name="connsiteY9" fmla="*/ 927735 h 923925"/>
              <a:gd name="connsiteX10" fmla="*/ 3810 w 923925"/>
              <a:gd name="connsiteY10" fmla="*/ 819150 h 923925"/>
              <a:gd name="connsiteX11" fmla="*/ 0 w 923925"/>
              <a:gd name="connsiteY11" fmla="*/ 776288 h 923925"/>
              <a:gd name="connsiteX12" fmla="*/ 0 w 923925"/>
              <a:gd name="connsiteY12" fmla="*/ 463868 h 923925"/>
              <a:gd name="connsiteX13" fmla="*/ 336233 w 923925"/>
              <a:gd name="connsiteY13" fmla="*/ 210502 h 923925"/>
              <a:gd name="connsiteX14" fmla="*/ 336233 w 923925"/>
              <a:gd name="connsiteY14" fmla="*/ 210502 h 923925"/>
              <a:gd name="connsiteX15" fmla="*/ 229553 w 923925"/>
              <a:gd name="connsiteY15" fmla="*/ 210502 h 923925"/>
              <a:gd name="connsiteX16" fmla="*/ 208598 w 923925"/>
              <a:gd name="connsiteY16" fmla="*/ 224790 h 923925"/>
              <a:gd name="connsiteX17" fmla="*/ 226695 w 923925"/>
              <a:gd name="connsiteY17" fmla="*/ 247650 h 923925"/>
              <a:gd name="connsiteX18" fmla="*/ 255270 w 923925"/>
              <a:gd name="connsiteY18" fmla="*/ 253365 h 923925"/>
              <a:gd name="connsiteX19" fmla="*/ 303848 w 923925"/>
              <a:gd name="connsiteY19" fmla="*/ 286703 h 923925"/>
              <a:gd name="connsiteX20" fmla="*/ 391478 w 923925"/>
              <a:gd name="connsiteY20" fmla="*/ 447675 h 923925"/>
              <a:gd name="connsiteX21" fmla="*/ 438150 w 923925"/>
              <a:gd name="connsiteY21" fmla="*/ 642938 h 923925"/>
              <a:gd name="connsiteX22" fmla="*/ 372428 w 923925"/>
              <a:gd name="connsiteY22" fmla="*/ 720090 h 923925"/>
              <a:gd name="connsiteX23" fmla="*/ 357188 w 923925"/>
              <a:gd name="connsiteY23" fmla="*/ 740093 h 923925"/>
              <a:gd name="connsiteX24" fmla="*/ 375285 w 923925"/>
              <a:gd name="connsiteY24" fmla="*/ 752475 h 923925"/>
              <a:gd name="connsiteX25" fmla="*/ 421958 w 923925"/>
              <a:gd name="connsiteY25" fmla="*/ 750570 h 923925"/>
              <a:gd name="connsiteX26" fmla="*/ 584835 w 923925"/>
              <a:gd name="connsiteY26" fmla="*/ 749618 h 923925"/>
              <a:gd name="connsiteX27" fmla="*/ 604838 w 923925"/>
              <a:gd name="connsiteY27" fmla="*/ 732473 h 923925"/>
              <a:gd name="connsiteX28" fmla="*/ 584835 w 923925"/>
              <a:gd name="connsiteY28" fmla="*/ 715328 h 923925"/>
              <a:gd name="connsiteX29" fmla="*/ 551498 w 923925"/>
              <a:gd name="connsiteY29" fmla="*/ 715328 h 923925"/>
              <a:gd name="connsiteX30" fmla="*/ 520065 w 923925"/>
              <a:gd name="connsiteY30" fmla="*/ 685800 h 923925"/>
              <a:gd name="connsiteX31" fmla="*/ 519113 w 923925"/>
              <a:gd name="connsiteY31" fmla="*/ 569595 h 923925"/>
              <a:gd name="connsiteX32" fmla="*/ 534353 w 923925"/>
              <a:gd name="connsiteY32" fmla="*/ 517207 h 923925"/>
              <a:gd name="connsiteX33" fmla="*/ 660083 w 923925"/>
              <a:gd name="connsiteY33" fmla="*/ 352425 h 923925"/>
              <a:gd name="connsiteX34" fmla="*/ 687705 w 923925"/>
              <a:gd name="connsiteY34" fmla="*/ 335280 h 923925"/>
              <a:gd name="connsiteX35" fmla="*/ 727710 w 923925"/>
              <a:gd name="connsiteY35" fmla="*/ 321945 h 923925"/>
              <a:gd name="connsiteX36" fmla="*/ 745808 w 923925"/>
              <a:gd name="connsiteY36" fmla="*/ 294323 h 923925"/>
              <a:gd name="connsiteX37" fmla="*/ 722948 w 923925"/>
              <a:gd name="connsiteY37" fmla="*/ 288607 h 923925"/>
              <a:gd name="connsiteX38" fmla="*/ 553403 w 923925"/>
              <a:gd name="connsiteY38" fmla="*/ 287655 h 923925"/>
              <a:gd name="connsiteX39" fmla="*/ 534353 w 923925"/>
              <a:gd name="connsiteY39" fmla="*/ 297180 h 923925"/>
              <a:gd name="connsiteX40" fmla="*/ 548640 w 923925"/>
              <a:gd name="connsiteY40" fmla="*/ 321945 h 923925"/>
              <a:gd name="connsiteX41" fmla="*/ 582930 w 923925"/>
              <a:gd name="connsiteY41" fmla="*/ 330518 h 923925"/>
              <a:gd name="connsiteX42" fmla="*/ 598170 w 923925"/>
              <a:gd name="connsiteY42" fmla="*/ 362903 h 923925"/>
              <a:gd name="connsiteX43" fmla="*/ 510540 w 923925"/>
              <a:gd name="connsiteY43" fmla="*/ 485775 h 923925"/>
              <a:gd name="connsiteX44" fmla="*/ 489585 w 923925"/>
              <a:gd name="connsiteY44" fmla="*/ 481965 h 923925"/>
              <a:gd name="connsiteX45" fmla="*/ 386715 w 923925"/>
              <a:gd name="connsiteY45" fmla="*/ 266700 h 923925"/>
              <a:gd name="connsiteX46" fmla="*/ 397193 w 923925"/>
              <a:gd name="connsiteY46" fmla="*/ 246698 h 923925"/>
              <a:gd name="connsiteX47" fmla="*/ 443865 w 923925"/>
              <a:gd name="connsiteY47" fmla="*/ 240030 h 923925"/>
              <a:gd name="connsiteX48" fmla="*/ 462915 w 923925"/>
              <a:gd name="connsiteY48" fmla="*/ 220027 h 923925"/>
              <a:gd name="connsiteX49" fmla="*/ 442913 w 923925"/>
              <a:gd name="connsiteY49" fmla="*/ 211455 h 923925"/>
              <a:gd name="connsiteX50" fmla="*/ 336233 w 923925"/>
              <a:gd name="connsiteY50" fmla="*/ 21050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23925" h="923925">
                <a:moveTo>
                  <a:pt x="0" y="463868"/>
                </a:moveTo>
                <a:cubicBezTo>
                  <a:pt x="0" y="360045"/>
                  <a:pt x="0" y="255270"/>
                  <a:pt x="0" y="151448"/>
                </a:cubicBezTo>
                <a:cubicBezTo>
                  <a:pt x="0" y="65723"/>
                  <a:pt x="50483" y="10477"/>
                  <a:pt x="136208" y="1905"/>
                </a:cubicBezTo>
                <a:cubicBezTo>
                  <a:pt x="148590" y="952"/>
                  <a:pt x="160973" y="0"/>
                  <a:pt x="174308" y="0"/>
                </a:cubicBezTo>
                <a:cubicBezTo>
                  <a:pt x="367665" y="0"/>
                  <a:pt x="561023" y="0"/>
                  <a:pt x="754380" y="0"/>
                </a:cubicBezTo>
                <a:cubicBezTo>
                  <a:pt x="775335" y="0"/>
                  <a:pt x="796290" y="952"/>
                  <a:pt x="816293" y="5715"/>
                </a:cubicBezTo>
                <a:cubicBezTo>
                  <a:pt x="881063" y="20955"/>
                  <a:pt x="925830" y="76200"/>
                  <a:pt x="925830" y="148590"/>
                </a:cubicBezTo>
                <a:cubicBezTo>
                  <a:pt x="926783" y="359093"/>
                  <a:pt x="927735" y="569595"/>
                  <a:pt x="925830" y="780098"/>
                </a:cubicBezTo>
                <a:cubicBezTo>
                  <a:pt x="924878" y="868680"/>
                  <a:pt x="864870" y="926782"/>
                  <a:pt x="771525" y="927735"/>
                </a:cubicBezTo>
                <a:cubicBezTo>
                  <a:pt x="564833" y="929640"/>
                  <a:pt x="358140" y="929640"/>
                  <a:pt x="151448" y="927735"/>
                </a:cubicBezTo>
                <a:cubicBezTo>
                  <a:pt x="73343" y="926782"/>
                  <a:pt x="21908" y="885825"/>
                  <a:pt x="3810" y="819150"/>
                </a:cubicBezTo>
                <a:cubicBezTo>
                  <a:pt x="0" y="803910"/>
                  <a:pt x="0" y="789623"/>
                  <a:pt x="0" y="776288"/>
                </a:cubicBezTo>
                <a:cubicBezTo>
                  <a:pt x="0" y="671513"/>
                  <a:pt x="0" y="567690"/>
                  <a:pt x="0" y="463868"/>
                </a:cubicBezTo>
                <a:close/>
                <a:moveTo>
                  <a:pt x="336233" y="210502"/>
                </a:moveTo>
                <a:cubicBezTo>
                  <a:pt x="336233" y="209550"/>
                  <a:pt x="336233" y="209550"/>
                  <a:pt x="336233" y="210502"/>
                </a:cubicBezTo>
                <a:cubicBezTo>
                  <a:pt x="300990" y="209550"/>
                  <a:pt x="264795" y="209550"/>
                  <a:pt x="229553" y="210502"/>
                </a:cubicBezTo>
                <a:cubicBezTo>
                  <a:pt x="220028" y="210502"/>
                  <a:pt x="209550" y="210502"/>
                  <a:pt x="208598" y="224790"/>
                </a:cubicBezTo>
                <a:cubicBezTo>
                  <a:pt x="207645" y="239077"/>
                  <a:pt x="213360" y="245745"/>
                  <a:pt x="226695" y="247650"/>
                </a:cubicBezTo>
                <a:cubicBezTo>
                  <a:pt x="236220" y="249555"/>
                  <a:pt x="245745" y="252413"/>
                  <a:pt x="255270" y="253365"/>
                </a:cubicBezTo>
                <a:cubicBezTo>
                  <a:pt x="278130" y="255270"/>
                  <a:pt x="292418" y="267653"/>
                  <a:pt x="303848" y="286703"/>
                </a:cubicBezTo>
                <a:cubicBezTo>
                  <a:pt x="334328" y="339090"/>
                  <a:pt x="360998" y="394335"/>
                  <a:pt x="391478" y="447675"/>
                </a:cubicBezTo>
                <a:cubicBezTo>
                  <a:pt x="426720" y="508635"/>
                  <a:pt x="443865" y="572453"/>
                  <a:pt x="438150" y="642938"/>
                </a:cubicBezTo>
                <a:cubicBezTo>
                  <a:pt x="433388" y="700088"/>
                  <a:pt x="449580" y="716280"/>
                  <a:pt x="372428" y="720090"/>
                </a:cubicBezTo>
                <a:cubicBezTo>
                  <a:pt x="359093" y="721043"/>
                  <a:pt x="357188" y="728663"/>
                  <a:pt x="357188" y="740093"/>
                </a:cubicBezTo>
                <a:cubicBezTo>
                  <a:pt x="357188" y="753428"/>
                  <a:pt x="365760" y="753428"/>
                  <a:pt x="375285" y="752475"/>
                </a:cubicBezTo>
                <a:cubicBezTo>
                  <a:pt x="390525" y="751523"/>
                  <a:pt x="406718" y="750570"/>
                  <a:pt x="421958" y="750570"/>
                </a:cubicBezTo>
                <a:cubicBezTo>
                  <a:pt x="476250" y="750570"/>
                  <a:pt x="530543" y="749618"/>
                  <a:pt x="584835" y="749618"/>
                </a:cubicBezTo>
                <a:cubicBezTo>
                  <a:pt x="597218" y="749618"/>
                  <a:pt x="604838" y="746760"/>
                  <a:pt x="604838" y="732473"/>
                </a:cubicBezTo>
                <a:cubicBezTo>
                  <a:pt x="604838" y="717232"/>
                  <a:pt x="597218" y="715328"/>
                  <a:pt x="584835" y="715328"/>
                </a:cubicBezTo>
                <a:cubicBezTo>
                  <a:pt x="573405" y="715328"/>
                  <a:pt x="561975" y="714375"/>
                  <a:pt x="551498" y="715328"/>
                </a:cubicBezTo>
                <a:cubicBezTo>
                  <a:pt x="528638" y="718185"/>
                  <a:pt x="521018" y="706755"/>
                  <a:pt x="520065" y="685800"/>
                </a:cubicBezTo>
                <a:cubicBezTo>
                  <a:pt x="518160" y="646748"/>
                  <a:pt x="519113" y="608648"/>
                  <a:pt x="519113" y="569595"/>
                </a:cubicBezTo>
                <a:cubicBezTo>
                  <a:pt x="519113" y="550545"/>
                  <a:pt x="524828" y="533400"/>
                  <a:pt x="534353" y="517207"/>
                </a:cubicBezTo>
                <a:cubicBezTo>
                  <a:pt x="571500" y="458153"/>
                  <a:pt x="615315" y="405765"/>
                  <a:pt x="660083" y="352425"/>
                </a:cubicBezTo>
                <a:cubicBezTo>
                  <a:pt x="667703" y="343853"/>
                  <a:pt x="677228" y="338138"/>
                  <a:pt x="687705" y="335280"/>
                </a:cubicBezTo>
                <a:cubicBezTo>
                  <a:pt x="701040" y="330518"/>
                  <a:pt x="714375" y="326707"/>
                  <a:pt x="727710" y="321945"/>
                </a:cubicBezTo>
                <a:cubicBezTo>
                  <a:pt x="741045" y="317182"/>
                  <a:pt x="746760" y="304800"/>
                  <a:pt x="745808" y="294323"/>
                </a:cubicBezTo>
                <a:cubicBezTo>
                  <a:pt x="744855" y="282893"/>
                  <a:pt x="731520" y="288607"/>
                  <a:pt x="722948" y="288607"/>
                </a:cubicBezTo>
                <a:cubicBezTo>
                  <a:pt x="666750" y="287655"/>
                  <a:pt x="609600" y="287655"/>
                  <a:pt x="553403" y="287655"/>
                </a:cubicBezTo>
                <a:cubicBezTo>
                  <a:pt x="545783" y="287655"/>
                  <a:pt x="535305" y="285750"/>
                  <a:pt x="534353" y="297180"/>
                </a:cubicBezTo>
                <a:cubicBezTo>
                  <a:pt x="533400" y="307657"/>
                  <a:pt x="535305" y="318135"/>
                  <a:pt x="548640" y="321945"/>
                </a:cubicBezTo>
                <a:cubicBezTo>
                  <a:pt x="560070" y="324803"/>
                  <a:pt x="571500" y="327660"/>
                  <a:pt x="582930" y="330518"/>
                </a:cubicBezTo>
                <a:cubicBezTo>
                  <a:pt x="606743" y="337185"/>
                  <a:pt x="608648" y="340995"/>
                  <a:pt x="598170" y="362903"/>
                </a:cubicBezTo>
                <a:cubicBezTo>
                  <a:pt x="575310" y="408623"/>
                  <a:pt x="541020" y="446723"/>
                  <a:pt x="510540" y="485775"/>
                </a:cubicBezTo>
                <a:cubicBezTo>
                  <a:pt x="501015" y="497205"/>
                  <a:pt x="495300" y="494348"/>
                  <a:pt x="489585" y="481965"/>
                </a:cubicBezTo>
                <a:cubicBezTo>
                  <a:pt x="453390" y="410528"/>
                  <a:pt x="419100" y="339090"/>
                  <a:pt x="386715" y="266700"/>
                </a:cubicBezTo>
                <a:cubicBezTo>
                  <a:pt x="381000" y="254318"/>
                  <a:pt x="385763" y="248602"/>
                  <a:pt x="397193" y="246698"/>
                </a:cubicBezTo>
                <a:cubicBezTo>
                  <a:pt x="412433" y="244793"/>
                  <a:pt x="427673" y="241935"/>
                  <a:pt x="443865" y="240030"/>
                </a:cubicBezTo>
                <a:cubicBezTo>
                  <a:pt x="456248" y="238125"/>
                  <a:pt x="463868" y="232410"/>
                  <a:pt x="462915" y="220027"/>
                </a:cubicBezTo>
                <a:cubicBezTo>
                  <a:pt x="461963" y="207645"/>
                  <a:pt x="450533" y="211455"/>
                  <a:pt x="442913" y="211455"/>
                </a:cubicBezTo>
                <a:cubicBezTo>
                  <a:pt x="407670" y="209550"/>
                  <a:pt x="371475" y="210502"/>
                  <a:pt x="336233" y="21050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312A8E8-67EE-4FE9-869C-8B108DC193EF}"/>
              </a:ext>
            </a:extLst>
          </p:cNvPr>
          <p:cNvSpPr/>
          <p:nvPr/>
        </p:nvSpPr>
        <p:spPr>
          <a:xfrm>
            <a:off x="5976830" y="1831763"/>
            <a:ext cx="254999" cy="254999"/>
          </a:xfrm>
          <a:custGeom>
            <a:avLst/>
            <a:gdLst>
              <a:gd name="connsiteX0" fmla="*/ 0 w 923925"/>
              <a:gd name="connsiteY0" fmla="*/ 462915 h 923925"/>
              <a:gd name="connsiteX1" fmla="*/ 0 w 923925"/>
              <a:gd name="connsiteY1" fmla="*/ 148590 h 923925"/>
              <a:gd name="connsiteX2" fmla="*/ 148590 w 923925"/>
              <a:gd name="connsiteY2" fmla="*/ 0 h 923925"/>
              <a:gd name="connsiteX3" fmla="*/ 778193 w 923925"/>
              <a:gd name="connsiteY3" fmla="*/ 0 h 923925"/>
              <a:gd name="connsiteX4" fmla="*/ 925830 w 923925"/>
              <a:gd name="connsiteY4" fmla="*/ 145733 h 923925"/>
              <a:gd name="connsiteX5" fmla="*/ 925830 w 923925"/>
              <a:gd name="connsiteY5" fmla="*/ 779145 h 923925"/>
              <a:gd name="connsiteX6" fmla="*/ 780097 w 923925"/>
              <a:gd name="connsiteY6" fmla="*/ 924878 h 923925"/>
              <a:gd name="connsiteX7" fmla="*/ 146685 w 923925"/>
              <a:gd name="connsiteY7" fmla="*/ 924878 h 923925"/>
              <a:gd name="connsiteX8" fmla="*/ 953 w 923925"/>
              <a:gd name="connsiteY8" fmla="*/ 777240 h 923925"/>
              <a:gd name="connsiteX9" fmla="*/ 0 w 923925"/>
              <a:gd name="connsiteY9" fmla="*/ 462915 h 923925"/>
              <a:gd name="connsiteX10" fmla="*/ 493395 w 923925"/>
              <a:gd name="connsiteY10" fmla="*/ 678180 h 923925"/>
              <a:gd name="connsiteX11" fmla="*/ 493395 w 923925"/>
              <a:gd name="connsiteY11" fmla="*/ 799147 h 923925"/>
              <a:gd name="connsiteX12" fmla="*/ 521970 w 923925"/>
              <a:gd name="connsiteY12" fmla="*/ 826770 h 923925"/>
              <a:gd name="connsiteX13" fmla="*/ 578168 w 923925"/>
              <a:gd name="connsiteY13" fmla="*/ 826770 h 923925"/>
              <a:gd name="connsiteX14" fmla="*/ 608647 w 923925"/>
              <a:gd name="connsiteY14" fmla="*/ 797243 h 923925"/>
              <a:gd name="connsiteX15" fmla="*/ 608647 w 923925"/>
              <a:gd name="connsiteY15" fmla="*/ 561022 h 923925"/>
              <a:gd name="connsiteX16" fmla="*/ 639128 w 923925"/>
              <a:gd name="connsiteY16" fmla="*/ 531495 h 923925"/>
              <a:gd name="connsiteX17" fmla="*/ 685800 w 923925"/>
              <a:gd name="connsiteY17" fmla="*/ 531495 h 923925"/>
              <a:gd name="connsiteX18" fmla="*/ 710565 w 923925"/>
              <a:gd name="connsiteY18" fmla="*/ 510540 h 923925"/>
              <a:gd name="connsiteX19" fmla="*/ 720090 w 923925"/>
              <a:gd name="connsiteY19" fmla="*/ 440055 h 923925"/>
              <a:gd name="connsiteX20" fmla="*/ 703897 w 923925"/>
              <a:gd name="connsiteY20" fmla="*/ 421958 h 923925"/>
              <a:gd name="connsiteX21" fmla="*/ 634365 w 923925"/>
              <a:gd name="connsiteY21" fmla="*/ 421958 h 923925"/>
              <a:gd name="connsiteX22" fmla="*/ 607695 w 923925"/>
              <a:gd name="connsiteY22" fmla="*/ 394335 h 923925"/>
              <a:gd name="connsiteX23" fmla="*/ 607695 w 923925"/>
              <a:gd name="connsiteY23" fmla="*/ 340995 h 923925"/>
              <a:gd name="connsiteX24" fmla="*/ 658178 w 923925"/>
              <a:gd name="connsiteY24" fmla="*/ 286703 h 923925"/>
              <a:gd name="connsiteX25" fmla="*/ 702945 w 923925"/>
              <a:gd name="connsiteY25" fmla="*/ 286703 h 923925"/>
              <a:gd name="connsiteX26" fmla="*/ 724853 w 923925"/>
              <a:gd name="connsiteY26" fmla="*/ 266700 h 923925"/>
              <a:gd name="connsiteX27" fmla="*/ 724853 w 923925"/>
              <a:gd name="connsiteY27" fmla="*/ 208597 h 923925"/>
              <a:gd name="connsiteX28" fmla="*/ 703897 w 923925"/>
              <a:gd name="connsiteY28" fmla="*/ 186690 h 923925"/>
              <a:gd name="connsiteX29" fmla="*/ 617220 w 923925"/>
              <a:gd name="connsiteY29" fmla="*/ 186690 h 923925"/>
              <a:gd name="connsiteX30" fmla="*/ 499110 w 923925"/>
              <a:gd name="connsiteY30" fmla="*/ 290513 h 923925"/>
              <a:gd name="connsiteX31" fmla="*/ 495300 w 923925"/>
              <a:gd name="connsiteY31" fmla="*/ 399097 h 923925"/>
              <a:gd name="connsiteX32" fmla="*/ 471488 w 923925"/>
              <a:gd name="connsiteY32" fmla="*/ 422910 h 923925"/>
              <a:gd name="connsiteX33" fmla="*/ 411480 w 923925"/>
              <a:gd name="connsiteY33" fmla="*/ 422910 h 923925"/>
              <a:gd name="connsiteX34" fmla="*/ 395288 w 923925"/>
              <a:gd name="connsiteY34" fmla="*/ 438150 h 923925"/>
              <a:gd name="connsiteX35" fmla="*/ 395288 w 923925"/>
              <a:gd name="connsiteY35" fmla="*/ 511492 h 923925"/>
              <a:gd name="connsiteX36" fmla="*/ 417195 w 923925"/>
              <a:gd name="connsiteY36" fmla="*/ 532447 h 923925"/>
              <a:gd name="connsiteX37" fmla="*/ 470535 w 923925"/>
              <a:gd name="connsiteY37" fmla="*/ 532447 h 923925"/>
              <a:gd name="connsiteX38" fmla="*/ 495300 w 923925"/>
              <a:gd name="connsiteY38" fmla="*/ 557213 h 923925"/>
              <a:gd name="connsiteX39" fmla="*/ 493395 w 923925"/>
              <a:gd name="connsiteY39" fmla="*/ 67818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23925" h="923925">
                <a:moveTo>
                  <a:pt x="0" y="462915"/>
                </a:moveTo>
                <a:cubicBezTo>
                  <a:pt x="0" y="358140"/>
                  <a:pt x="0" y="253365"/>
                  <a:pt x="0" y="148590"/>
                </a:cubicBezTo>
                <a:cubicBezTo>
                  <a:pt x="0" y="60008"/>
                  <a:pt x="60008" y="0"/>
                  <a:pt x="148590" y="0"/>
                </a:cubicBezTo>
                <a:cubicBezTo>
                  <a:pt x="358140" y="0"/>
                  <a:pt x="567690" y="0"/>
                  <a:pt x="778193" y="0"/>
                </a:cubicBezTo>
                <a:cubicBezTo>
                  <a:pt x="862965" y="0"/>
                  <a:pt x="925830" y="60960"/>
                  <a:pt x="925830" y="145733"/>
                </a:cubicBezTo>
                <a:cubicBezTo>
                  <a:pt x="926783" y="357188"/>
                  <a:pt x="926783" y="568643"/>
                  <a:pt x="925830" y="779145"/>
                </a:cubicBezTo>
                <a:cubicBezTo>
                  <a:pt x="925830" y="862965"/>
                  <a:pt x="862965" y="924878"/>
                  <a:pt x="780097" y="924878"/>
                </a:cubicBezTo>
                <a:cubicBezTo>
                  <a:pt x="568643" y="925830"/>
                  <a:pt x="357188" y="925830"/>
                  <a:pt x="146685" y="924878"/>
                </a:cubicBezTo>
                <a:cubicBezTo>
                  <a:pt x="60960" y="924878"/>
                  <a:pt x="953" y="862013"/>
                  <a:pt x="953" y="777240"/>
                </a:cubicBezTo>
                <a:cubicBezTo>
                  <a:pt x="0" y="672465"/>
                  <a:pt x="0" y="567690"/>
                  <a:pt x="0" y="462915"/>
                </a:cubicBezTo>
                <a:close/>
                <a:moveTo>
                  <a:pt x="493395" y="678180"/>
                </a:moveTo>
                <a:cubicBezTo>
                  <a:pt x="493395" y="718185"/>
                  <a:pt x="494347" y="758190"/>
                  <a:pt x="493395" y="799147"/>
                </a:cubicBezTo>
                <a:cubicBezTo>
                  <a:pt x="492443" y="821055"/>
                  <a:pt x="501015" y="828675"/>
                  <a:pt x="521970" y="826770"/>
                </a:cubicBezTo>
                <a:cubicBezTo>
                  <a:pt x="540068" y="825818"/>
                  <a:pt x="559118" y="826770"/>
                  <a:pt x="578168" y="826770"/>
                </a:cubicBezTo>
                <a:cubicBezTo>
                  <a:pt x="607695" y="826770"/>
                  <a:pt x="608647" y="826770"/>
                  <a:pt x="608647" y="797243"/>
                </a:cubicBezTo>
                <a:cubicBezTo>
                  <a:pt x="608647" y="718185"/>
                  <a:pt x="608647" y="639128"/>
                  <a:pt x="608647" y="561022"/>
                </a:cubicBezTo>
                <a:cubicBezTo>
                  <a:pt x="608647" y="531495"/>
                  <a:pt x="608647" y="531495"/>
                  <a:pt x="639128" y="531495"/>
                </a:cubicBezTo>
                <a:cubicBezTo>
                  <a:pt x="654368" y="531495"/>
                  <a:pt x="670560" y="530543"/>
                  <a:pt x="685800" y="531495"/>
                </a:cubicBezTo>
                <a:cubicBezTo>
                  <a:pt x="701993" y="532447"/>
                  <a:pt x="708660" y="524828"/>
                  <a:pt x="710565" y="510540"/>
                </a:cubicBezTo>
                <a:cubicBezTo>
                  <a:pt x="713422" y="486728"/>
                  <a:pt x="716280" y="462915"/>
                  <a:pt x="720090" y="440055"/>
                </a:cubicBezTo>
                <a:cubicBezTo>
                  <a:pt x="721995" y="427672"/>
                  <a:pt x="717233" y="421958"/>
                  <a:pt x="703897" y="421958"/>
                </a:cubicBezTo>
                <a:cubicBezTo>
                  <a:pt x="681038" y="421958"/>
                  <a:pt x="658178" y="421005"/>
                  <a:pt x="634365" y="421958"/>
                </a:cubicBezTo>
                <a:cubicBezTo>
                  <a:pt x="613410" y="422910"/>
                  <a:pt x="606743" y="414338"/>
                  <a:pt x="607695" y="394335"/>
                </a:cubicBezTo>
                <a:cubicBezTo>
                  <a:pt x="608647" y="376238"/>
                  <a:pt x="607695" y="359092"/>
                  <a:pt x="607695" y="340995"/>
                </a:cubicBezTo>
                <a:cubicBezTo>
                  <a:pt x="608647" y="304800"/>
                  <a:pt x="622935" y="288608"/>
                  <a:pt x="658178" y="286703"/>
                </a:cubicBezTo>
                <a:cubicBezTo>
                  <a:pt x="673418" y="285750"/>
                  <a:pt x="687705" y="285750"/>
                  <a:pt x="702945" y="286703"/>
                </a:cubicBezTo>
                <a:cubicBezTo>
                  <a:pt x="718185" y="287655"/>
                  <a:pt x="724853" y="282892"/>
                  <a:pt x="724853" y="266700"/>
                </a:cubicBezTo>
                <a:cubicBezTo>
                  <a:pt x="723900" y="247650"/>
                  <a:pt x="723900" y="227647"/>
                  <a:pt x="724853" y="208597"/>
                </a:cubicBezTo>
                <a:cubicBezTo>
                  <a:pt x="724853" y="193358"/>
                  <a:pt x="719138" y="186690"/>
                  <a:pt x="703897" y="186690"/>
                </a:cubicBezTo>
                <a:cubicBezTo>
                  <a:pt x="675322" y="186690"/>
                  <a:pt x="645795" y="184785"/>
                  <a:pt x="617220" y="186690"/>
                </a:cubicBezTo>
                <a:cubicBezTo>
                  <a:pt x="556260" y="190500"/>
                  <a:pt x="511493" y="230505"/>
                  <a:pt x="499110" y="290513"/>
                </a:cubicBezTo>
                <a:cubicBezTo>
                  <a:pt x="491490" y="326708"/>
                  <a:pt x="495300" y="362903"/>
                  <a:pt x="495300" y="399097"/>
                </a:cubicBezTo>
                <a:cubicBezTo>
                  <a:pt x="495300" y="416242"/>
                  <a:pt x="488633" y="423863"/>
                  <a:pt x="471488" y="422910"/>
                </a:cubicBezTo>
                <a:cubicBezTo>
                  <a:pt x="451485" y="421958"/>
                  <a:pt x="431483" y="422910"/>
                  <a:pt x="411480" y="422910"/>
                </a:cubicBezTo>
                <a:cubicBezTo>
                  <a:pt x="400050" y="422910"/>
                  <a:pt x="395288" y="426720"/>
                  <a:pt x="395288" y="438150"/>
                </a:cubicBezTo>
                <a:cubicBezTo>
                  <a:pt x="396240" y="462915"/>
                  <a:pt x="396240" y="487680"/>
                  <a:pt x="395288" y="511492"/>
                </a:cubicBezTo>
                <a:cubicBezTo>
                  <a:pt x="395288" y="526733"/>
                  <a:pt x="401955" y="532447"/>
                  <a:pt x="417195" y="532447"/>
                </a:cubicBezTo>
                <a:cubicBezTo>
                  <a:pt x="435293" y="531495"/>
                  <a:pt x="453390" y="533400"/>
                  <a:pt x="470535" y="532447"/>
                </a:cubicBezTo>
                <a:cubicBezTo>
                  <a:pt x="489585" y="531495"/>
                  <a:pt x="495300" y="540068"/>
                  <a:pt x="495300" y="557213"/>
                </a:cubicBezTo>
                <a:cubicBezTo>
                  <a:pt x="493395" y="596265"/>
                  <a:pt x="493395" y="637222"/>
                  <a:pt x="493395" y="678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BC642B0-084D-4CA2-A5ED-E9D8E8A1C686}"/>
              </a:ext>
            </a:extLst>
          </p:cNvPr>
          <p:cNvSpPr/>
          <p:nvPr/>
        </p:nvSpPr>
        <p:spPr>
          <a:xfrm>
            <a:off x="6916616" y="1473675"/>
            <a:ext cx="257628" cy="257628"/>
          </a:xfrm>
          <a:custGeom>
            <a:avLst/>
            <a:gdLst>
              <a:gd name="connsiteX0" fmla="*/ 470535 w 933450"/>
              <a:gd name="connsiteY0" fmla="*/ 0 h 933450"/>
              <a:gd name="connsiteX1" fmla="*/ 782955 w 933450"/>
              <a:gd name="connsiteY1" fmla="*/ 0 h 933450"/>
              <a:gd name="connsiteX2" fmla="*/ 939165 w 933450"/>
              <a:gd name="connsiteY2" fmla="*/ 157163 h 933450"/>
              <a:gd name="connsiteX3" fmla="*/ 939165 w 933450"/>
              <a:gd name="connsiteY3" fmla="*/ 775335 h 933450"/>
              <a:gd name="connsiteX4" fmla="*/ 783907 w 933450"/>
              <a:gd name="connsiteY4" fmla="*/ 937260 h 933450"/>
              <a:gd name="connsiteX5" fmla="*/ 159068 w 933450"/>
              <a:gd name="connsiteY5" fmla="*/ 937260 h 933450"/>
              <a:gd name="connsiteX6" fmla="*/ 0 w 933450"/>
              <a:gd name="connsiteY6" fmla="*/ 773430 h 933450"/>
              <a:gd name="connsiteX7" fmla="*/ 0 w 933450"/>
              <a:gd name="connsiteY7" fmla="*/ 157163 h 933450"/>
              <a:gd name="connsiteX8" fmla="*/ 119063 w 933450"/>
              <a:gd name="connsiteY8" fmla="*/ 1905 h 933450"/>
              <a:gd name="connsiteX9" fmla="*/ 154305 w 933450"/>
              <a:gd name="connsiteY9" fmla="*/ 0 h 933450"/>
              <a:gd name="connsiteX10" fmla="*/ 470535 w 933450"/>
              <a:gd name="connsiteY10" fmla="*/ 0 h 933450"/>
              <a:gd name="connsiteX11" fmla="*/ 781050 w 933450"/>
              <a:gd name="connsiteY11" fmla="*/ 259080 h 933450"/>
              <a:gd name="connsiteX12" fmla="*/ 734377 w 933450"/>
              <a:gd name="connsiteY12" fmla="*/ 276225 h 933450"/>
              <a:gd name="connsiteX13" fmla="*/ 695325 w 933450"/>
              <a:gd name="connsiteY13" fmla="*/ 269558 h 933450"/>
              <a:gd name="connsiteX14" fmla="*/ 569595 w 933450"/>
              <a:gd name="connsiteY14" fmla="*/ 256223 h 933450"/>
              <a:gd name="connsiteX15" fmla="*/ 502920 w 933450"/>
              <a:gd name="connsiteY15" fmla="*/ 363855 h 933450"/>
              <a:gd name="connsiteX16" fmla="*/ 471488 w 933450"/>
              <a:gd name="connsiteY16" fmla="*/ 390525 h 933450"/>
              <a:gd name="connsiteX17" fmla="*/ 460057 w 933450"/>
              <a:gd name="connsiteY17" fmla="*/ 388620 h 933450"/>
              <a:gd name="connsiteX18" fmla="*/ 266700 w 933450"/>
              <a:gd name="connsiteY18" fmla="*/ 284798 h 933450"/>
              <a:gd name="connsiteX19" fmla="*/ 240982 w 933450"/>
              <a:gd name="connsiteY19" fmla="*/ 292418 h 933450"/>
              <a:gd name="connsiteX20" fmla="*/ 271463 w 933450"/>
              <a:gd name="connsiteY20" fmla="*/ 409575 h 933450"/>
              <a:gd name="connsiteX21" fmla="*/ 283845 w 933450"/>
              <a:gd name="connsiteY21" fmla="*/ 425768 h 933450"/>
              <a:gd name="connsiteX22" fmla="*/ 249555 w 933450"/>
              <a:gd name="connsiteY22" fmla="*/ 421958 h 933450"/>
              <a:gd name="connsiteX23" fmla="*/ 237172 w 933450"/>
              <a:gd name="connsiteY23" fmla="*/ 433388 h 933450"/>
              <a:gd name="connsiteX24" fmla="*/ 302895 w 933450"/>
              <a:gd name="connsiteY24" fmla="*/ 521018 h 933450"/>
              <a:gd name="connsiteX25" fmla="*/ 322897 w 933450"/>
              <a:gd name="connsiteY25" fmla="*/ 533400 h 933450"/>
              <a:gd name="connsiteX26" fmla="*/ 295275 w 933450"/>
              <a:gd name="connsiteY26" fmla="*/ 539115 h 933450"/>
              <a:gd name="connsiteX27" fmla="*/ 285750 w 933450"/>
              <a:gd name="connsiteY27" fmla="*/ 555308 h 933450"/>
              <a:gd name="connsiteX28" fmla="*/ 359093 w 933450"/>
              <a:gd name="connsiteY28" fmla="*/ 613410 h 933450"/>
              <a:gd name="connsiteX29" fmla="*/ 386715 w 933450"/>
              <a:gd name="connsiteY29" fmla="*/ 623888 h 933450"/>
              <a:gd name="connsiteX30" fmla="*/ 221932 w 933450"/>
              <a:gd name="connsiteY30" fmla="*/ 676275 h 933450"/>
              <a:gd name="connsiteX31" fmla="*/ 638175 w 933450"/>
              <a:gd name="connsiteY31" fmla="*/ 623888 h 933450"/>
              <a:gd name="connsiteX32" fmla="*/ 736282 w 933450"/>
              <a:gd name="connsiteY32" fmla="*/ 413385 h 933450"/>
              <a:gd name="connsiteX33" fmla="*/ 773430 w 933450"/>
              <a:gd name="connsiteY33" fmla="*/ 331470 h 933450"/>
              <a:gd name="connsiteX34" fmla="*/ 788670 w 933450"/>
              <a:gd name="connsiteY34" fmla="*/ 309563 h 933450"/>
              <a:gd name="connsiteX35" fmla="*/ 731520 w 933450"/>
              <a:gd name="connsiteY35" fmla="*/ 317183 h 933450"/>
              <a:gd name="connsiteX36" fmla="*/ 781050 w 933450"/>
              <a:gd name="connsiteY36" fmla="*/ 25908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33450" h="933450">
                <a:moveTo>
                  <a:pt x="470535" y="0"/>
                </a:moveTo>
                <a:cubicBezTo>
                  <a:pt x="574357" y="0"/>
                  <a:pt x="679132" y="0"/>
                  <a:pt x="782955" y="0"/>
                </a:cubicBezTo>
                <a:cubicBezTo>
                  <a:pt x="881063" y="0"/>
                  <a:pt x="939165" y="59055"/>
                  <a:pt x="939165" y="157163"/>
                </a:cubicBezTo>
                <a:cubicBezTo>
                  <a:pt x="939165" y="362903"/>
                  <a:pt x="939165" y="569595"/>
                  <a:pt x="939165" y="775335"/>
                </a:cubicBezTo>
                <a:cubicBezTo>
                  <a:pt x="939165" y="875348"/>
                  <a:pt x="883920" y="936308"/>
                  <a:pt x="783907" y="937260"/>
                </a:cubicBezTo>
                <a:cubicBezTo>
                  <a:pt x="575310" y="939165"/>
                  <a:pt x="367665" y="939165"/>
                  <a:pt x="159068" y="937260"/>
                </a:cubicBezTo>
                <a:cubicBezTo>
                  <a:pt x="56197" y="936308"/>
                  <a:pt x="952" y="875348"/>
                  <a:pt x="0" y="773430"/>
                </a:cubicBezTo>
                <a:cubicBezTo>
                  <a:pt x="0" y="567690"/>
                  <a:pt x="0" y="362903"/>
                  <a:pt x="0" y="157163"/>
                </a:cubicBezTo>
                <a:cubicBezTo>
                  <a:pt x="0" y="75248"/>
                  <a:pt x="45720" y="16193"/>
                  <a:pt x="119063" y="1905"/>
                </a:cubicBezTo>
                <a:cubicBezTo>
                  <a:pt x="130493" y="0"/>
                  <a:pt x="142875" y="0"/>
                  <a:pt x="154305" y="0"/>
                </a:cubicBezTo>
                <a:cubicBezTo>
                  <a:pt x="260985" y="0"/>
                  <a:pt x="365760" y="0"/>
                  <a:pt x="470535" y="0"/>
                </a:cubicBezTo>
                <a:close/>
                <a:moveTo>
                  <a:pt x="781050" y="259080"/>
                </a:moveTo>
                <a:cubicBezTo>
                  <a:pt x="762952" y="265748"/>
                  <a:pt x="748665" y="270510"/>
                  <a:pt x="734377" y="276225"/>
                </a:cubicBezTo>
                <a:cubicBezTo>
                  <a:pt x="720090" y="281940"/>
                  <a:pt x="708660" y="280035"/>
                  <a:pt x="695325" y="269558"/>
                </a:cubicBezTo>
                <a:cubicBezTo>
                  <a:pt x="656272" y="240030"/>
                  <a:pt x="614363" y="234315"/>
                  <a:pt x="569595" y="256223"/>
                </a:cubicBezTo>
                <a:cubicBezTo>
                  <a:pt x="524827" y="278130"/>
                  <a:pt x="503872" y="314325"/>
                  <a:pt x="502920" y="363855"/>
                </a:cubicBezTo>
                <a:cubicBezTo>
                  <a:pt x="501968" y="394335"/>
                  <a:pt x="502920" y="394335"/>
                  <a:pt x="471488" y="390525"/>
                </a:cubicBezTo>
                <a:cubicBezTo>
                  <a:pt x="467677" y="390525"/>
                  <a:pt x="463868" y="389573"/>
                  <a:pt x="460057" y="388620"/>
                </a:cubicBezTo>
                <a:cubicBezTo>
                  <a:pt x="384810" y="375285"/>
                  <a:pt x="320040" y="340995"/>
                  <a:pt x="266700" y="284798"/>
                </a:cubicBezTo>
                <a:cubicBezTo>
                  <a:pt x="250507" y="268605"/>
                  <a:pt x="246697" y="269558"/>
                  <a:pt x="240982" y="292418"/>
                </a:cubicBezTo>
                <a:cubicBezTo>
                  <a:pt x="230505" y="337185"/>
                  <a:pt x="239077" y="376238"/>
                  <a:pt x="271463" y="409575"/>
                </a:cubicBezTo>
                <a:cubicBezTo>
                  <a:pt x="276225" y="414338"/>
                  <a:pt x="282893" y="416243"/>
                  <a:pt x="283845" y="425768"/>
                </a:cubicBezTo>
                <a:cubicBezTo>
                  <a:pt x="271463" y="429578"/>
                  <a:pt x="260985" y="424815"/>
                  <a:pt x="249555" y="421958"/>
                </a:cubicBezTo>
                <a:cubicBezTo>
                  <a:pt x="237172" y="418148"/>
                  <a:pt x="235268" y="421958"/>
                  <a:pt x="237172" y="433388"/>
                </a:cubicBezTo>
                <a:cubicBezTo>
                  <a:pt x="243840" y="474345"/>
                  <a:pt x="267652" y="501968"/>
                  <a:pt x="302895" y="521018"/>
                </a:cubicBezTo>
                <a:cubicBezTo>
                  <a:pt x="309563" y="524828"/>
                  <a:pt x="319088" y="524828"/>
                  <a:pt x="322897" y="533400"/>
                </a:cubicBezTo>
                <a:cubicBezTo>
                  <a:pt x="315277" y="541973"/>
                  <a:pt x="304800" y="539115"/>
                  <a:pt x="295275" y="539115"/>
                </a:cubicBezTo>
                <a:cubicBezTo>
                  <a:pt x="281940" y="539115"/>
                  <a:pt x="279082" y="543878"/>
                  <a:pt x="285750" y="555308"/>
                </a:cubicBezTo>
                <a:cubicBezTo>
                  <a:pt x="301943" y="584835"/>
                  <a:pt x="326707" y="603885"/>
                  <a:pt x="359093" y="613410"/>
                </a:cubicBezTo>
                <a:cubicBezTo>
                  <a:pt x="367665" y="616268"/>
                  <a:pt x="378143" y="614363"/>
                  <a:pt x="386715" y="623888"/>
                </a:cubicBezTo>
                <a:cubicBezTo>
                  <a:pt x="339090" y="661988"/>
                  <a:pt x="283845" y="675323"/>
                  <a:pt x="221932" y="676275"/>
                </a:cubicBezTo>
                <a:cubicBezTo>
                  <a:pt x="356235" y="753428"/>
                  <a:pt x="535305" y="730568"/>
                  <a:pt x="638175" y="623888"/>
                </a:cubicBezTo>
                <a:cubicBezTo>
                  <a:pt x="694372" y="564833"/>
                  <a:pt x="728663" y="495300"/>
                  <a:pt x="736282" y="413385"/>
                </a:cubicBezTo>
                <a:cubicBezTo>
                  <a:pt x="739140" y="381000"/>
                  <a:pt x="741997" y="350520"/>
                  <a:pt x="773430" y="331470"/>
                </a:cubicBezTo>
                <a:cubicBezTo>
                  <a:pt x="780097" y="327660"/>
                  <a:pt x="786765" y="320040"/>
                  <a:pt x="788670" y="309563"/>
                </a:cubicBezTo>
                <a:cubicBezTo>
                  <a:pt x="770572" y="310515"/>
                  <a:pt x="755332" y="321945"/>
                  <a:pt x="731520" y="317183"/>
                </a:cubicBezTo>
                <a:cubicBezTo>
                  <a:pt x="754380" y="300038"/>
                  <a:pt x="770572" y="283845"/>
                  <a:pt x="781050" y="25908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3CFEA2-24AB-45DB-9DBC-DE458F664C1C}"/>
              </a:ext>
            </a:extLst>
          </p:cNvPr>
          <p:cNvSpPr/>
          <p:nvPr/>
        </p:nvSpPr>
        <p:spPr>
          <a:xfrm>
            <a:off x="4958893" y="2275762"/>
            <a:ext cx="254999" cy="254999"/>
          </a:xfrm>
          <a:custGeom>
            <a:avLst/>
            <a:gdLst>
              <a:gd name="connsiteX0" fmla="*/ 1134 w 923925"/>
              <a:gd name="connsiteY0" fmla="*/ 464829 h 923925"/>
              <a:gd name="connsiteX1" fmla="*/ 181 w 923925"/>
              <a:gd name="connsiteY1" fmla="*/ 167649 h 923925"/>
              <a:gd name="connsiteX2" fmla="*/ 168774 w 923925"/>
              <a:gd name="connsiteY2" fmla="*/ 9 h 923925"/>
              <a:gd name="connsiteX3" fmla="*/ 612639 w 923925"/>
              <a:gd name="connsiteY3" fmla="*/ 962 h 923925"/>
              <a:gd name="connsiteX4" fmla="*/ 786946 w 923925"/>
              <a:gd name="connsiteY4" fmla="*/ 2867 h 923925"/>
              <a:gd name="connsiteX5" fmla="*/ 927917 w 923925"/>
              <a:gd name="connsiteY5" fmla="*/ 158124 h 923925"/>
              <a:gd name="connsiteX6" fmla="*/ 927917 w 923925"/>
              <a:gd name="connsiteY6" fmla="*/ 660092 h 923925"/>
              <a:gd name="connsiteX7" fmla="*/ 927917 w 923925"/>
              <a:gd name="connsiteY7" fmla="*/ 762962 h 923925"/>
              <a:gd name="connsiteX8" fmla="*/ 762181 w 923925"/>
              <a:gd name="connsiteY8" fmla="*/ 928697 h 923925"/>
              <a:gd name="connsiteX9" fmla="*/ 336414 w 923925"/>
              <a:gd name="connsiteY9" fmla="*/ 928697 h 923925"/>
              <a:gd name="connsiteX10" fmla="*/ 128769 w 923925"/>
              <a:gd name="connsiteY10" fmla="*/ 925839 h 923925"/>
              <a:gd name="connsiteX11" fmla="*/ 2086 w 923925"/>
              <a:gd name="connsiteY11" fmla="*/ 787727 h 923925"/>
              <a:gd name="connsiteX12" fmla="*/ 1134 w 923925"/>
              <a:gd name="connsiteY12" fmla="*/ 464829 h 923925"/>
              <a:gd name="connsiteX13" fmla="*/ 1134 w 923925"/>
              <a:gd name="connsiteY13" fmla="*/ 464829 h 923925"/>
              <a:gd name="connsiteX14" fmla="*/ 443094 w 923925"/>
              <a:gd name="connsiteY14" fmla="*/ 180032 h 923925"/>
              <a:gd name="connsiteX15" fmla="*/ 235449 w 923925"/>
              <a:gd name="connsiteY15" fmla="*/ 274329 h 923925"/>
              <a:gd name="connsiteX16" fmla="*/ 160201 w 923925"/>
              <a:gd name="connsiteY16" fmla="*/ 532457 h 923925"/>
              <a:gd name="connsiteX17" fmla="*/ 307839 w 923925"/>
              <a:gd name="connsiteY17" fmla="*/ 737244 h 923925"/>
              <a:gd name="connsiteX18" fmla="*/ 327842 w 923925"/>
              <a:gd name="connsiteY18" fmla="*/ 731529 h 923925"/>
              <a:gd name="connsiteX19" fmla="*/ 366894 w 923925"/>
              <a:gd name="connsiteY19" fmla="*/ 548649 h 923925"/>
              <a:gd name="connsiteX20" fmla="*/ 366894 w 923925"/>
              <a:gd name="connsiteY20" fmla="*/ 498167 h 923925"/>
              <a:gd name="connsiteX21" fmla="*/ 388801 w 923925"/>
              <a:gd name="connsiteY21" fmla="*/ 406727 h 923925"/>
              <a:gd name="connsiteX22" fmla="*/ 442142 w 923925"/>
              <a:gd name="connsiteY22" fmla="*/ 395297 h 923925"/>
              <a:gd name="connsiteX23" fmla="*/ 466906 w 923925"/>
              <a:gd name="connsiteY23" fmla="*/ 442922 h 923925"/>
              <a:gd name="connsiteX24" fmla="*/ 456429 w 923925"/>
              <a:gd name="connsiteY24" fmla="*/ 490547 h 923925"/>
              <a:gd name="connsiteX25" fmla="*/ 443094 w 923925"/>
              <a:gd name="connsiteY25" fmla="*/ 535314 h 923925"/>
              <a:gd name="connsiteX26" fmla="*/ 455476 w 923925"/>
              <a:gd name="connsiteY26" fmla="*/ 588654 h 923925"/>
              <a:gd name="connsiteX27" fmla="*/ 514531 w 923925"/>
              <a:gd name="connsiteY27" fmla="*/ 591512 h 923925"/>
              <a:gd name="connsiteX28" fmla="*/ 558346 w 923925"/>
              <a:gd name="connsiteY28" fmla="*/ 541982 h 923925"/>
              <a:gd name="connsiteX29" fmla="*/ 577396 w 923925"/>
              <a:gd name="connsiteY29" fmla="*/ 423872 h 923925"/>
              <a:gd name="connsiteX30" fmla="*/ 547869 w 923925"/>
              <a:gd name="connsiteY30" fmla="*/ 362912 h 923925"/>
              <a:gd name="connsiteX31" fmla="*/ 332604 w 923925"/>
              <a:gd name="connsiteY31" fmla="*/ 396249 h 923925"/>
              <a:gd name="connsiteX32" fmla="*/ 330699 w 923925"/>
              <a:gd name="connsiteY32" fmla="*/ 528647 h 923925"/>
              <a:gd name="connsiteX33" fmla="*/ 324031 w 923925"/>
              <a:gd name="connsiteY33" fmla="*/ 575319 h 923925"/>
              <a:gd name="connsiteX34" fmla="*/ 288789 w 923925"/>
              <a:gd name="connsiteY34" fmla="*/ 564842 h 923925"/>
              <a:gd name="connsiteX35" fmla="*/ 248784 w 923925"/>
              <a:gd name="connsiteY35" fmla="*/ 476259 h 923925"/>
              <a:gd name="connsiteX36" fmla="*/ 430711 w 923925"/>
              <a:gd name="connsiteY36" fmla="*/ 273377 h 923925"/>
              <a:gd name="connsiteX37" fmla="*/ 619306 w 923925"/>
              <a:gd name="connsiteY37" fmla="*/ 340052 h 923925"/>
              <a:gd name="connsiteX38" fmla="*/ 589779 w 923925"/>
              <a:gd name="connsiteY38" fmla="*/ 618182 h 923925"/>
              <a:gd name="connsiteX39" fmla="*/ 431664 w 923925"/>
              <a:gd name="connsiteY39" fmla="*/ 631517 h 923925"/>
              <a:gd name="connsiteX40" fmla="*/ 415471 w 923925"/>
              <a:gd name="connsiteY40" fmla="*/ 640089 h 923925"/>
              <a:gd name="connsiteX41" fmla="*/ 383086 w 923925"/>
              <a:gd name="connsiteY41" fmla="*/ 739149 h 923925"/>
              <a:gd name="connsiteX42" fmla="*/ 396421 w 923925"/>
              <a:gd name="connsiteY42" fmla="*/ 764867 h 923925"/>
              <a:gd name="connsiteX43" fmla="*/ 748846 w 923925"/>
              <a:gd name="connsiteY43" fmla="*/ 448637 h 923925"/>
              <a:gd name="connsiteX44" fmla="*/ 443094 w 923925"/>
              <a:gd name="connsiteY44" fmla="*/ 180032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23925" h="923925">
                <a:moveTo>
                  <a:pt x="1134" y="464829"/>
                </a:moveTo>
                <a:cubicBezTo>
                  <a:pt x="1134" y="365769"/>
                  <a:pt x="3991" y="266709"/>
                  <a:pt x="181" y="167649"/>
                </a:cubicBezTo>
                <a:cubicBezTo>
                  <a:pt x="-3629" y="73352"/>
                  <a:pt x="52569" y="-943"/>
                  <a:pt x="168774" y="9"/>
                </a:cubicBezTo>
                <a:cubicBezTo>
                  <a:pt x="316411" y="1914"/>
                  <a:pt x="465001" y="9"/>
                  <a:pt x="612639" y="962"/>
                </a:cubicBezTo>
                <a:cubicBezTo>
                  <a:pt x="670742" y="962"/>
                  <a:pt x="728844" y="-1896"/>
                  <a:pt x="786946" y="2867"/>
                </a:cubicBezTo>
                <a:cubicBezTo>
                  <a:pt x="876481" y="10487"/>
                  <a:pt x="926964" y="67637"/>
                  <a:pt x="927917" y="158124"/>
                </a:cubicBezTo>
                <a:cubicBezTo>
                  <a:pt x="927917" y="325764"/>
                  <a:pt x="927917" y="492452"/>
                  <a:pt x="927917" y="660092"/>
                </a:cubicBezTo>
                <a:cubicBezTo>
                  <a:pt x="927917" y="694382"/>
                  <a:pt x="927917" y="728672"/>
                  <a:pt x="927917" y="762962"/>
                </a:cubicBezTo>
                <a:cubicBezTo>
                  <a:pt x="927917" y="869642"/>
                  <a:pt x="869814" y="928697"/>
                  <a:pt x="762181" y="928697"/>
                </a:cubicBezTo>
                <a:cubicBezTo>
                  <a:pt x="620259" y="928697"/>
                  <a:pt x="478336" y="929649"/>
                  <a:pt x="336414" y="928697"/>
                </a:cubicBezTo>
                <a:cubicBezTo>
                  <a:pt x="266881" y="928697"/>
                  <a:pt x="198301" y="932507"/>
                  <a:pt x="128769" y="925839"/>
                </a:cubicBezTo>
                <a:cubicBezTo>
                  <a:pt x="57331" y="919172"/>
                  <a:pt x="3039" y="861069"/>
                  <a:pt x="2086" y="787727"/>
                </a:cubicBezTo>
                <a:cubicBezTo>
                  <a:pt x="181" y="681047"/>
                  <a:pt x="1134" y="572462"/>
                  <a:pt x="1134" y="464829"/>
                </a:cubicBezTo>
                <a:cubicBezTo>
                  <a:pt x="1134" y="464829"/>
                  <a:pt x="1134" y="464829"/>
                  <a:pt x="1134" y="464829"/>
                </a:cubicBezTo>
                <a:close/>
                <a:moveTo>
                  <a:pt x="443094" y="180032"/>
                </a:moveTo>
                <a:cubicBezTo>
                  <a:pt x="364989" y="178127"/>
                  <a:pt x="292599" y="212417"/>
                  <a:pt x="235449" y="274329"/>
                </a:cubicBezTo>
                <a:cubicBezTo>
                  <a:pt x="167821" y="346719"/>
                  <a:pt x="142104" y="434349"/>
                  <a:pt x="160201" y="532457"/>
                </a:cubicBezTo>
                <a:cubicBezTo>
                  <a:pt x="177346" y="622944"/>
                  <a:pt x="227829" y="691524"/>
                  <a:pt x="307839" y="737244"/>
                </a:cubicBezTo>
                <a:cubicBezTo>
                  <a:pt x="315459" y="741054"/>
                  <a:pt x="325936" y="750579"/>
                  <a:pt x="327842" y="731529"/>
                </a:cubicBezTo>
                <a:cubicBezTo>
                  <a:pt x="333556" y="668664"/>
                  <a:pt x="352606" y="609609"/>
                  <a:pt x="366894" y="548649"/>
                </a:cubicBezTo>
                <a:cubicBezTo>
                  <a:pt x="370704" y="531504"/>
                  <a:pt x="371656" y="515312"/>
                  <a:pt x="366894" y="498167"/>
                </a:cubicBezTo>
                <a:cubicBezTo>
                  <a:pt x="358321" y="464829"/>
                  <a:pt x="364036" y="432444"/>
                  <a:pt x="388801" y="406727"/>
                </a:cubicBezTo>
                <a:cubicBezTo>
                  <a:pt x="404042" y="391487"/>
                  <a:pt x="422139" y="386724"/>
                  <a:pt x="442142" y="395297"/>
                </a:cubicBezTo>
                <a:cubicBezTo>
                  <a:pt x="462144" y="403869"/>
                  <a:pt x="469764" y="422919"/>
                  <a:pt x="466906" y="442922"/>
                </a:cubicBezTo>
                <a:cubicBezTo>
                  <a:pt x="465001" y="459114"/>
                  <a:pt x="460239" y="475307"/>
                  <a:pt x="456429" y="490547"/>
                </a:cubicBezTo>
                <a:cubicBezTo>
                  <a:pt x="452619" y="505787"/>
                  <a:pt x="446904" y="520074"/>
                  <a:pt x="443094" y="535314"/>
                </a:cubicBezTo>
                <a:cubicBezTo>
                  <a:pt x="438331" y="555317"/>
                  <a:pt x="437379" y="574367"/>
                  <a:pt x="455476" y="588654"/>
                </a:cubicBezTo>
                <a:cubicBezTo>
                  <a:pt x="474526" y="602942"/>
                  <a:pt x="494529" y="601037"/>
                  <a:pt x="514531" y="591512"/>
                </a:cubicBezTo>
                <a:cubicBezTo>
                  <a:pt x="535486" y="581034"/>
                  <a:pt x="548821" y="562937"/>
                  <a:pt x="558346" y="541982"/>
                </a:cubicBezTo>
                <a:cubicBezTo>
                  <a:pt x="575492" y="504834"/>
                  <a:pt x="580254" y="464829"/>
                  <a:pt x="577396" y="423872"/>
                </a:cubicBezTo>
                <a:cubicBezTo>
                  <a:pt x="575492" y="400059"/>
                  <a:pt x="565014" y="380057"/>
                  <a:pt x="547869" y="362912"/>
                </a:cubicBezTo>
                <a:cubicBezTo>
                  <a:pt x="488814" y="306714"/>
                  <a:pt x="373561" y="323859"/>
                  <a:pt x="332604" y="396249"/>
                </a:cubicBezTo>
                <a:cubicBezTo>
                  <a:pt x="307839" y="439112"/>
                  <a:pt x="302124" y="483879"/>
                  <a:pt x="330699" y="528647"/>
                </a:cubicBezTo>
                <a:cubicBezTo>
                  <a:pt x="341176" y="544839"/>
                  <a:pt x="336414" y="563889"/>
                  <a:pt x="324031" y="575319"/>
                </a:cubicBezTo>
                <a:cubicBezTo>
                  <a:pt x="311649" y="586749"/>
                  <a:pt x="299267" y="573414"/>
                  <a:pt x="288789" y="564842"/>
                </a:cubicBezTo>
                <a:cubicBezTo>
                  <a:pt x="261166" y="541982"/>
                  <a:pt x="249736" y="510549"/>
                  <a:pt x="248784" y="476259"/>
                </a:cubicBezTo>
                <a:cubicBezTo>
                  <a:pt x="243069" y="372437"/>
                  <a:pt x="324031" y="284807"/>
                  <a:pt x="430711" y="273377"/>
                </a:cubicBezTo>
                <a:cubicBezTo>
                  <a:pt x="505006" y="265757"/>
                  <a:pt x="568824" y="282902"/>
                  <a:pt x="619306" y="340052"/>
                </a:cubicBezTo>
                <a:cubicBezTo>
                  <a:pt x="686934" y="417204"/>
                  <a:pt x="656454" y="563889"/>
                  <a:pt x="589779" y="618182"/>
                </a:cubicBezTo>
                <a:cubicBezTo>
                  <a:pt x="538344" y="660092"/>
                  <a:pt x="489767" y="664854"/>
                  <a:pt x="431664" y="631517"/>
                </a:cubicBezTo>
                <a:cubicBezTo>
                  <a:pt x="419281" y="623897"/>
                  <a:pt x="418329" y="631517"/>
                  <a:pt x="415471" y="640089"/>
                </a:cubicBezTo>
                <a:cubicBezTo>
                  <a:pt x="406899" y="673427"/>
                  <a:pt x="401184" y="708669"/>
                  <a:pt x="383086" y="739149"/>
                </a:cubicBezTo>
                <a:cubicBezTo>
                  <a:pt x="372609" y="756294"/>
                  <a:pt x="378324" y="762009"/>
                  <a:pt x="396421" y="764867"/>
                </a:cubicBezTo>
                <a:cubicBezTo>
                  <a:pt x="599304" y="801062"/>
                  <a:pt x="766944" y="637232"/>
                  <a:pt x="748846" y="448637"/>
                </a:cubicBezTo>
                <a:cubicBezTo>
                  <a:pt x="732654" y="292427"/>
                  <a:pt x="609781" y="179079"/>
                  <a:pt x="443094" y="18003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CE6109D-B300-460C-9266-76C6B7499AE6}"/>
              </a:ext>
            </a:extLst>
          </p:cNvPr>
          <p:cNvSpPr/>
          <p:nvPr/>
        </p:nvSpPr>
        <p:spPr>
          <a:xfrm>
            <a:off x="4410479" y="3026783"/>
            <a:ext cx="256482" cy="256083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C8C9285-7E9C-45D6-BF9B-9DE37EE80CA6}"/>
              </a:ext>
            </a:extLst>
          </p:cNvPr>
          <p:cNvSpPr/>
          <p:nvPr/>
        </p:nvSpPr>
        <p:spPr>
          <a:xfrm>
            <a:off x="5171800" y="1447013"/>
            <a:ext cx="259665" cy="258416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B396589-1AC3-439D-923F-A5E3E143265D}"/>
              </a:ext>
            </a:extLst>
          </p:cNvPr>
          <p:cNvSpPr/>
          <p:nvPr/>
        </p:nvSpPr>
        <p:spPr>
          <a:xfrm>
            <a:off x="7110448" y="2285479"/>
            <a:ext cx="256760" cy="255776"/>
          </a:xfrm>
          <a:custGeom>
            <a:avLst/>
            <a:gdLst>
              <a:gd name="connsiteX0" fmla="*/ 493305 w 930304"/>
              <a:gd name="connsiteY0" fmla="*/ 525380 h 926740"/>
              <a:gd name="connsiteX1" fmla="*/ 502115 w 930304"/>
              <a:gd name="connsiteY1" fmla="*/ 538358 h 926740"/>
              <a:gd name="connsiteX2" fmla="*/ 547835 w 930304"/>
              <a:gd name="connsiteY2" fmla="*/ 704093 h 926740"/>
              <a:gd name="connsiteX3" fmla="*/ 532596 w 930304"/>
              <a:gd name="connsiteY3" fmla="*/ 730763 h 926740"/>
              <a:gd name="connsiteX4" fmla="*/ 450681 w 930304"/>
              <a:gd name="connsiteY4" fmla="*/ 746003 h 926740"/>
              <a:gd name="connsiteX5" fmla="*/ 300185 w 930304"/>
              <a:gd name="connsiteY5" fmla="*/ 701235 h 926740"/>
              <a:gd name="connsiteX6" fmla="*/ 293518 w 930304"/>
              <a:gd name="connsiteY6" fmla="*/ 668850 h 926740"/>
              <a:gd name="connsiteX7" fmla="*/ 477350 w 930304"/>
              <a:gd name="connsiteY7" fmla="*/ 525975 h 926740"/>
              <a:gd name="connsiteX8" fmla="*/ 493305 w 930304"/>
              <a:gd name="connsiteY8" fmla="*/ 525380 h 926740"/>
              <a:gd name="connsiteX9" fmla="*/ 592603 w 930304"/>
              <a:gd name="connsiteY9" fmla="*/ 502163 h 926740"/>
              <a:gd name="connsiteX10" fmla="*/ 686901 w 930304"/>
              <a:gd name="connsiteY10" fmla="*/ 513593 h 926740"/>
              <a:gd name="connsiteX11" fmla="*/ 704046 w 930304"/>
              <a:gd name="connsiteY11" fmla="*/ 540263 h 926740"/>
              <a:gd name="connsiteX12" fmla="*/ 609748 w 930304"/>
              <a:gd name="connsiteY12" fmla="*/ 687901 h 926740"/>
              <a:gd name="connsiteX13" fmla="*/ 586888 w 930304"/>
              <a:gd name="connsiteY13" fmla="*/ 680281 h 926740"/>
              <a:gd name="connsiteX14" fmla="*/ 544978 w 930304"/>
              <a:gd name="connsiteY14" fmla="*/ 525976 h 926740"/>
              <a:gd name="connsiteX15" fmla="*/ 556408 w 930304"/>
              <a:gd name="connsiteY15" fmla="*/ 505973 h 926740"/>
              <a:gd name="connsiteX16" fmla="*/ 592603 w 930304"/>
              <a:gd name="connsiteY16" fmla="*/ 502163 h 926740"/>
              <a:gd name="connsiteX17" fmla="*/ 442108 w 930304"/>
              <a:gd name="connsiteY17" fmla="*/ 435488 h 926740"/>
              <a:gd name="connsiteX18" fmla="*/ 472587 w 930304"/>
              <a:gd name="connsiteY18" fmla="*/ 467873 h 926740"/>
              <a:gd name="connsiteX19" fmla="*/ 459252 w 930304"/>
              <a:gd name="connsiteY19" fmla="*/ 486923 h 926740"/>
              <a:gd name="connsiteX20" fmla="*/ 266847 w 930304"/>
              <a:gd name="connsiteY20" fmla="*/ 639323 h 926740"/>
              <a:gd name="connsiteX21" fmla="*/ 237320 w 930304"/>
              <a:gd name="connsiteY21" fmla="*/ 640276 h 926740"/>
              <a:gd name="connsiteX22" fmla="*/ 183027 w 930304"/>
              <a:gd name="connsiteY22" fmla="*/ 491686 h 926740"/>
              <a:gd name="connsiteX23" fmla="*/ 204935 w 930304"/>
              <a:gd name="connsiteY23" fmla="*/ 468826 h 926740"/>
              <a:gd name="connsiteX24" fmla="*/ 442108 w 930304"/>
              <a:gd name="connsiteY24" fmla="*/ 435488 h 926740"/>
              <a:gd name="connsiteX25" fmla="*/ 647133 w 930304"/>
              <a:gd name="connsiteY25" fmla="*/ 317259 h 926740"/>
              <a:gd name="connsiteX26" fmla="*/ 660230 w 930304"/>
              <a:gd name="connsiteY26" fmla="*/ 324046 h 926740"/>
              <a:gd name="connsiteX27" fmla="*/ 711665 w 930304"/>
              <a:gd name="connsiteY27" fmla="*/ 468826 h 926740"/>
              <a:gd name="connsiteX28" fmla="*/ 693567 w 930304"/>
              <a:gd name="connsiteY28" fmla="*/ 477398 h 926740"/>
              <a:gd name="connsiteX29" fmla="*/ 535452 w 930304"/>
              <a:gd name="connsiteY29" fmla="*/ 470731 h 926740"/>
              <a:gd name="connsiteX30" fmla="*/ 519260 w 930304"/>
              <a:gd name="connsiteY30" fmla="*/ 458348 h 926740"/>
              <a:gd name="connsiteX31" fmla="*/ 537357 w 930304"/>
              <a:gd name="connsiteY31" fmla="*/ 399293 h 926740"/>
              <a:gd name="connsiteX32" fmla="*/ 635465 w 930304"/>
              <a:gd name="connsiteY32" fmla="*/ 326903 h 926740"/>
              <a:gd name="connsiteX33" fmla="*/ 647133 w 930304"/>
              <a:gd name="connsiteY33" fmla="*/ 317259 h 926740"/>
              <a:gd name="connsiteX34" fmla="*/ 334475 w 930304"/>
              <a:gd name="connsiteY34" fmla="*/ 245226 h 926740"/>
              <a:gd name="connsiteX35" fmla="*/ 348762 w 930304"/>
              <a:gd name="connsiteY35" fmla="*/ 256418 h 926740"/>
              <a:gd name="connsiteX36" fmla="*/ 425915 w 930304"/>
              <a:gd name="connsiteY36" fmla="*/ 376433 h 926740"/>
              <a:gd name="connsiteX37" fmla="*/ 414484 w 930304"/>
              <a:gd name="connsiteY37" fmla="*/ 402150 h 926740"/>
              <a:gd name="connsiteX38" fmla="*/ 239224 w 930304"/>
              <a:gd name="connsiteY38" fmla="*/ 427868 h 926740"/>
              <a:gd name="connsiteX39" fmla="*/ 200172 w 930304"/>
              <a:gd name="connsiteY39" fmla="*/ 387863 h 926740"/>
              <a:gd name="connsiteX40" fmla="*/ 317330 w 930304"/>
              <a:gd name="connsiteY40" fmla="*/ 249750 h 926740"/>
              <a:gd name="connsiteX41" fmla="*/ 334475 w 930304"/>
              <a:gd name="connsiteY41" fmla="*/ 245226 h 926740"/>
              <a:gd name="connsiteX42" fmla="*/ 447822 w 930304"/>
              <a:gd name="connsiteY42" fmla="*/ 216413 h 926740"/>
              <a:gd name="connsiteX43" fmla="*/ 608795 w 930304"/>
              <a:gd name="connsiteY43" fmla="*/ 271658 h 926740"/>
              <a:gd name="connsiteX44" fmla="*/ 611652 w 930304"/>
              <a:gd name="connsiteY44" fmla="*/ 300233 h 926740"/>
              <a:gd name="connsiteX45" fmla="*/ 497352 w 930304"/>
              <a:gd name="connsiteY45" fmla="*/ 376433 h 926740"/>
              <a:gd name="connsiteX46" fmla="*/ 475445 w 930304"/>
              <a:gd name="connsiteY46" fmla="*/ 368813 h 926740"/>
              <a:gd name="connsiteX47" fmla="*/ 392577 w 930304"/>
              <a:gd name="connsiteY47" fmla="*/ 239273 h 926740"/>
              <a:gd name="connsiteX48" fmla="*/ 401150 w 930304"/>
              <a:gd name="connsiteY48" fmla="*/ 220223 h 926740"/>
              <a:gd name="connsiteX49" fmla="*/ 447822 w 930304"/>
              <a:gd name="connsiteY49" fmla="*/ 216413 h 926740"/>
              <a:gd name="connsiteX50" fmla="*/ 446870 w 930304"/>
              <a:gd name="connsiteY50" fmla="*/ 177361 h 926740"/>
              <a:gd name="connsiteX51" fmla="*/ 143975 w 930304"/>
              <a:gd name="connsiteY51" fmla="*/ 478351 h 926740"/>
              <a:gd name="connsiteX52" fmla="*/ 448775 w 930304"/>
              <a:gd name="connsiteY52" fmla="*/ 783151 h 926740"/>
              <a:gd name="connsiteX53" fmla="*/ 748813 w 930304"/>
              <a:gd name="connsiteY53" fmla="*/ 481208 h 926740"/>
              <a:gd name="connsiteX54" fmla="*/ 446870 w 930304"/>
              <a:gd name="connsiteY54" fmla="*/ 177361 h 926740"/>
              <a:gd name="connsiteX55" fmla="*/ 765005 w 930304"/>
              <a:gd name="connsiteY55" fmla="*/ 196 h 926740"/>
              <a:gd name="connsiteX56" fmla="*/ 928835 w 930304"/>
              <a:gd name="connsiteY56" fmla="*/ 163073 h 926740"/>
              <a:gd name="connsiteX57" fmla="*/ 928835 w 930304"/>
              <a:gd name="connsiteY57" fmla="*/ 551693 h 926740"/>
              <a:gd name="connsiteX58" fmla="*/ 925977 w 930304"/>
              <a:gd name="connsiteY58" fmla="*/ 789818 h 926740"/>
              <a:gd name="connsiteX59" fmla="*/ 778340 w 930304"/>
              <a:gd name="connsiteY59" fmla="*/ 926026 h 926740"/>
              <a:gd name="connsiteX60" fmla="*/ 151595 w 930304"/>
              <a:gd name="connsiteY60" fmla="*/ 926026 h 926740"/>
              <a:gd name="connsiteX61" fmla="*/ 1100 w 930304"/>
              <a:gd name="connsiteY61" fmla="*/ 770768 h 926740"/>
              <a:gd name="connsiteX62" fmla="*/ 1100 w 930304"/>
              <a:gd name="connsiteY62" fmla="*/ 157358 h 926740"/>
              <a:gd name="connsiteX63" fmla="*/ 111590 w 930304"/>
              <a:gd name="connsiteY63" fmla="*/ 4006 h 926740"/>
              <a:gd name="connsiteX64" fmla="*/ 153500 w 930304"/>
              <a:gd name="connsiteY64" fmla="*/ 1148 h 926740"/>
              <a:gd name="connsiteX65" fmla="*/ 465920 w 930304"/>
              <a:gd name="connsiteY65" fmla="*/ 1148 h 926740"/>
              <a:gd name="connsiteX66" fmla="*/ 765005 w 930304"/>
              <a:gd name="connsiteY66" fmla="*/ 196 h 9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30304" h="926740">
                <a:moveTo>
                  <a:pt x="493305" y="525380"/>
                </a:moveTo>
                <a:cubicBezTo>
                  <a:pt x="497115" y="527642"/>
                  <a:pt x="499734" y="532167"/>
                  <a:pt x="502115" y="538358"/>
                </a:cubicBezTo>
                <a:cubicBezTo>
                  <a:pt x="521165" y="591698"/>
                  <a:pt x="537358" y="646943"/>
                  <a:pt x="547835" y="704093"/>
                </a:cubicBezTo>
                <a:cubicBezTo>
                  <a:pt x="550693" y="718380"/>
                  <a:pt x="545931" y="726000"/>
                  <a:pt x="532596" y="730763"/>
                </a:cubicBezTo>
                <a:cubicBezTo>
                  <a:pt x="504973" y="739335"/>
                  <a:pt x="476398" y="744098"/>
                  <a:pt x="450681" y="746003"/>
                </a:cubicBezTo>
                <a:cubicBezTo>
                  <a:pt x="394483" y="745050"/>
                  <a:pt x="344953" y="729810"/>
                  <a:pt x="300185" y="701235"/>
                </a:cubicBezTo>
                <a:cubicBezTo>
                  <a:pt x="285898" y="691710"/>
                  <a:pt x="283993" y="683138"/>
                  <a:pt x="293518" y="668850"/>
                </a:cubicBezTo>
                <a:cubicBezTo>
                  <a:pt x="339238" y="600270"/>
                  <a:pt x="402103" y="555503"/>
                  <a:pt x="477350" y="525975"/>
                </a:cubicBezTo>
                <a:cubicBezTo>
                  <a:pt x="484494" y="523118"/>
                  <a:pt x="489495" y="523118"/>
                  <a:pt x="493305" y="525380"/>
                </a:cubicBezTo>
                <a:close/>
                <a:moveTo>
                  <a:pt x="592603" y="502163"/>
                </a:moveTo>
                <a:cubicBezTo>
                  <a:pt x="626893" y="504068"/>
                  <a:pt x="657373" y="506926"/>
                  <a:pt x="686901" y="513593"/>
                </a:cubicBezTo>
                <a:cubicBezTo>
                  <a:pt x="702140" y="517403"/>
                  <a:pt x="708808" y="523118"/>
                  <a:pt x="704046" y="540263"/>
                </a:cubicBezTo>
                <a:cubicBezTo>
                  <a:pt x="688805" y="600271"/>
                  <a:pt x="658326" y="649801"/>
                  <a:pt x="609748" y="687901"/>
                </a:cubicBezTo>
                <a:cubicBezTo>
                  <a:pt x="597365" y="697426"/>
                  <a:pt x="589746" y="697426"/>
                  <a:pt x="586888" y="680281"/>
                </a:cubicBezTo>
                <a:cubicBezTo>
                  <a:pt x="577363" y="627893"/>
                  <a:pt x="562123" y="576458"/>
                  <a:pt x="544978" y="525976"/>
                </a:cubicBezTo>
                <a:cubicBezTo>
                  <a:pt x="541168" y="513593"/>
                  <a:pt x="542121" y="506926"/>
                  <a:pt x="556408" y="505973"/>
                </a:cubicBezTo>
                <a:cubicBezTo>
                  <a:pt x="569743" y="505021"/>
                  <a:pt x="583078" y="503116"/>
                  <a:pt x="592603" y="502163"/>
                </a:cubicBezTo>
                <a:close/>
                <a:moveTo>
                  <a:pt x="442108" y="435488"/>
                </a:moveTo>
                <a:cubicBezTo>
                  <a:pt x="467825" y="427868"/>
                  <a:pt x="464968" y="455491"/>
                  <a:pt x="472587" y="467873"/>
                </a:cubicBezTo>
                <a:cubicBezTo>
                  <a:pt x="481160" y="481208"/>
                  <a:pt x="467825" y="484066"/>
                  <a:pt x="459252" y="486923"/>
                </a:cubicBezTo>
                <a:cubicBezTo>
                  <a:pt x="378290" y="516451"/>
                  <a:pt x="315425" y="568838"/>
                  <a:pt x="266847" y="639323"/>
                </a:cubicBezTo>
                <a:cubicBezTo>
                  <a:pt x="255417" y="654563"/>
                  <a:pt x="248750" y="655516"/>
                  <a:pt x="237320" y="640276"/>
                </a:cubicBezTo>
                <a:cubicBezTo>
                  <a:pt x="206840" y="600271"/>
                  <a:pt x="183980" y="540263"/>
                  <a:pt x="183027" y="491686"/>
                </a:cubicBezTo>
                <a:cubicBezTo>
                  <a:pt x="181122" y="477398"/>
                  <a:pt x="186837" y="469778"/>
                  <a:pt x="204935" y="468826"/>
                </a:cubicBezTo>
                <a:cubicBezTo>
                  <a:pt x="284945" y="465968"/>
                  <a:pt x="364002" y="456443"/>
                  <a:pt x="442108" y="435488"/>
                </a:cubicBezTo>
                <a:close/>
                <a:moveTo>
                  <a:pt x="647133" y="317259"/>
                </a:moveTo>
                <a:cubicBezTo>
                  <a:pt x="651181" y="315950"/>
                  <a:pt x="655468" y="317378"/>
                  <a:pt x="660230" y="324046"/>
                </a:cubicBezTo>
                <a:cubicBezTo>
                  <a:pt x="690710" y="365003"/>
                  <a:pt x="705950" y="411676"/>
                  <a:pt x="711665" y="468826"/>
                </a:cubicBezTo>
                <a:cubicBezTo>
                  <a:pt x="712617" y="476446"/>
                  <a:pt x="704997" y="479303"/>
                  <a:pt x="693567" y="477398"/>
                </a:cubicBezTo>
                <a:cubicBezTo>
                  <a:pt x="641180" y="468826"/>
                  <a:pt x="588792" y="465016"/>
                  <a:pt x="535452" y="470731"/>
                </a:cubicBezTo>
                <a:cubicBezTo>
                  <a:pt x="526880" y="471683"/>
                  <a:pt x="523070" y="465016"/>
                  <a:pt x="519260" y="458348"/>
                </a:cubicBezTo>
                <a:cubicBezTo>
                  <a:pt x="498305" y="419296"/>
                  <a:pt x="498305" y="419296"/>
                  <a:pt x="537357" y="399293"/>
                </a:cubicBezTo>
                <a:cubicBezTo>
                  <a:pt x="573552" y="380243"/>
                  <a:pt x="607842" y="357383"/>
                  <a:pt x="635465" y="326903"/>
                </a:cubicBezTo>
                <a:cubicBezTo>
                  <a:pt x="639275" y="322617"/>
                  <a:pt x="643085" y="318569"/>
                  <a:pt x="647133" y="317259"/>
                </a:cubicBezTo>
                <a:close/>
                <a:moveTo>
                  <a:pt x="334475" y="245226"/>
                </a:moveTo>
                <a:cubicBezTo>
                  <a:pt x="339475" y="246178"/>
                  <a:pt x="343999" y="249750"/>
                  <a:pt x="348762" y="256418"/>
                </a:cubicBezTo>
                <a:cubicBezTo>
                  <a:pt x="375432" y="295470"/>
                  <a:pt x="401149" y="335475"/>
                  <a:pt x="425915" y="376433"/>
                </a:cubicBezTo>
                <a:cubicBezTo>
                  <a:pt x="435440" y="392625"/>
                  <a:pt x="430677" y="398340"/>
                  <a:pt x="414484" y="402150"/>
                </a:cubicBezTo>
                <a:cubicBezTo>
                  <a:pt x="353524" y="416438"/>
                  <a:pt x="291612" y="424058"/>
                  <a:pt x="239224" y="427868"/>
                </a:cubicBezTo>
                <a:cubicBezTo>
                  <a:pt x="184932" y="428820"/>
                  <a:pt x="184932" y="428820"/>
                  <a:pt x="200172" y="387863"/>
                </a:cubicBezTo>
                <a:cubicBezTo>
                  <a:pt x="222080" y="327855"/>
                  <a:pt x="262084" y="282135"/>
                  <a:pt x="317330" y="249750"/>
                </a:cubicBezTo>
                <a:cubicBezTo>
                  <a:pt x="323997" y="245940"/>
                  <a:pt x="329474" y="244273"/>
                  <a:pt x="334475" y="245226"/>
                </a:cubicBezTo>
                <a:close/>
                <a:moveTo>
                  <a:pt x="447822" y="216413"/>
                </a:moveTo>
                <a:cubicBezTo>
                  <a:pt x="507830" y="216413"/>
                  <a:pt x="561170" y="235463"/>
                  <a:pt x="608795" y="271658"/>
                </a:cubicBezTo>
                <a:cubicBezTo>
                  <a:pt x="622130" y="281183"/>
                  <a:pt x="622130" y="288803"/>
                  <a:pt x="611652" y="300233"/>
                </a:cubicBezTo>
                <a:cubicBezTo>
                  <a:pt x="579267" y="334523"/>
                  <a:pt x="540215" y="358336"/>
                  <a:pt x="497352" y="376433"/>
                </a:cubicBezTo>
                <a:cubicBezTo>
                  <a:pt x="487827" y="380243"/>
                  <a:pt x="481160" y="378338"/>
                  <a:pt x="475445" y="368813"/>
                </a:cubicBezTo>
                <a:cubicBezTo>
                  <a:pt x="449727" y="324046"/>
                  <a:pt x="422105" y="280231"/>
                  <a:pt x="392577" y="239273"/>
                </a:cubicBezTo>
                <a:cubicBezTo>
                  <a:pt x="384005" y="227843"/>
                  <a:pt x="387815" y="223081"/>
                  <a:pt x="401150" y="220223"/>
                </a:cubicBezTo>
                <a:cubicBezTo>
                  <a:pt x="416390" y="217366"/>
                  <a:pt x="432582" y="216413"/>
                  <a:pt x="447822" y="216413"/>
                </a:cubicBezTo>
                <a:close/>
                <a:moveTo>
                  <a:pt x="446870" y="177361"/>
                </a:moveTo>
                <a:cubicBezTo>
                  <a:pt x="279230" y="177361"/>
                  <a:pt x="144927" y="310711"/>
                  <a:pt x="143975" y="478351"/>
                </a:cubicBezTo>
                <a:cubicBezTo>
                  <a:pt x="143975" y="646943"/>
                  <a:pt x="280182" y="784103"/>
                  <a:pt x="448775" y="783151"/>
                </a:cubicBezTo>
                <a:cubicBezTo>
                  <a:pt x="613558" y="782198"/>
                  <a:pt x="749765" y="645991"/>
                  <a:pt x="748813" y="481208"/>
                </a:cubicBezTo>
                <a:cubicBezTo>
                  <a:pt x="749765" y="311663"/>
                  <a:pt x="615463" y="177361"/>
                  <a:pt x="446870" y="177361"/>
                </a:cubicBezTo>
                <a:close/>
                <a:moveTo>
                  <a:pt x="765005" y="196"/>
                </a:moveTo>
                <a:cubicBezTo>
                  <a:pt x="849777" y="-3614"/>
                  <a:pt x="929788" y="47821"/>
                  <a:pt x="928835" y="163073"/>
                </a:cubicBezTo>
                <a:cubicBezTo>
                  <a:pt x="927883" y="292613"/>
                  <a:pt x="929788" y="422153"/>
                  <a:pt x="928835" y="551693"/>
                </a:cubicBezTo>
                <a:cubicBezTo>
                  <a:pt x="928835" y="631703"/>
                  <a:pt x="933597" y="710761"/>
                  <a:pt x="925977" y="789818"/>
                </a:cubicBezTo>
                <a:cubicBezTo>
                  <a:pt x="919310" y="873638"/>
                  <a:pt x="862160" y="926026"/>
                  <a:pt x="778340" y="926026"/>
                </a:cubicBezTo>
                <a:cubicBezTo>
                  <a:pt x="569742" y="926978"/>
                  <a:pt x="360192" y="926978"/>
                  <a:pt x="151595" y="926026"/>
                </a:cubicBezTo>
                <a:cubicBezTo>
                  <a:pt x="61107" y="926026"/>
                  <a:pt x="2052" y="866018"/>
                  <a:pt x="1100" y="770768"/>
                </a:cubicBezTo>
                <a:cubicBezTo>
                  <a:pt x="-805" y="566933"/>
                  <a:pt x="147" y="362146"/>
                  <a:pt x="1100" y="157358"/>
                </a:cubicBezTo>
                <a:cubicBezTo>
                  <a:pt x="1100" y="74491"/>
                  <a:pt x="42057" y="22103"/>
                  <a:pt x="111590" y="4006"/>
                </a:cubicBezTo>
                <a:cubicBezTo>
                  <a:pt x="124925" y="1148"/>
                  <a:pt x="139212" y="1148"/>
                  <a:pt x="153500" y="1148"/>
                </a:cubicBezTo>
                <a:cubicBezTo>
                  <a:pt x="257322" y="1148"/>
                  <a:pt x="362097" y="1148"/>
                  <a:pt x="465920" y="1148"/>
                </a:cubicBezTo>
                <a:cubicBezTo>
                  <a:pt x="565933" y="1148"/>
                  <a:pt x="665945" y="4006"/>
                  <a:pt x="765005" y="19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Rounded Rectangle 2">
            <a:extLst>
              <a:ext uri="{FF2B5EF4-FFF2-40B4-BE49-F238E27FC236}">
                <a16:creationId xmlns:a16="http://schemas.microsoft.com/office/drawing/2014/main" id="{A0CB5A87-AAEA-4252-8BB7-899EE04D829E}"/>
              </a:ext>
            </a:extLst>
          </p:cNvPr>
          <p:cNvSpPr/>
          <p:nvPr/>
        </p:nvSpPr>
        <p:spPr>
          <a:xfrm>
            <a:off x="5974249" y="2507578"/>
            <a:ext cx="254999" cy="254999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6" name="Rounded Rectangle 8">
            <a:extLst>
              <a:ext uri="{FF2B5EF4-FFF2-40B4-BE49-F238E27FC236}">
                <a16:creationId xmlns:a16="http://schemas.microsoft.com/office/drawing/2014/main" id="{24791055-80D0-4C8A-A075-20C98F870FAD}"/>
              </a:ext>
            </a:extLst>
          </p:cNvPr>
          <p:cNvSpPr/>
          <p:nvPr/>
        </p:nvSpPr>
        <p:spPr>
          <a:xfrm>
            <a:off x="6832278" y="2893697"/>
            <a:ext cx="255027" cy="25499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ounded Rectangle 2">
            <a:extLst>
              <a:ext uri="{FF2B5EF4-FFF2-40B4-BE49-F238E27FC236}">
                <a16:creationId xmlns:a16="http://schemas.microsoft.com/office/drawing/2014/main" id="{AAFF6C5A-BEDA-41E7-95B9-F4A8C6A104FC}"/>
              </a:ext>
            </a:extLst>
          </p:cNvPr>
          <p:cNvSpPr/>
          <p:nvPr/>
        </p:nvSpPr>
        <p:spPr>
          <a:xfrm>
            <a:off x="7505591" y="3043693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440" h="3960440">
                <a:moveTo>
                  <a:pt x="2607490" y="1396226"/>
                </a:moveTo>
                <a:lnTo>
                  <a:pt x="2607493" y="1396226"/>
                </a:lnTo>
                <a:lnTo>
                  <a:pt x="2900480" y="1396226"/>
                </a:lnTo>
                <a:cubicBezTo>
                  <a:pt x="2950186" y="1396226"/>
                  <a:pt x="2990480" y="1436520"/>
                  <a:pt x="2990480" y="1486226"/>
                </a:cubicBezTo>
                <a:cubicBezTo>
                  <a:pt x="2990480" y="1535932"/>
                  <a:pt x="2950186" y="1576226"/>
                  <a:pt x="2900480" y="1576226"/>
                </a:cubicBezTo>
                <a:lnTo>
                  <a:pt x="2697490" y="1576226"/>
                </a:lnTo>
                <a:lnTo>
                  <a:pt x="2697490" y="1706676"/>
                </a:lnTo>
                <a:lnTo>
                  <a:pt x="2900480" y="1706676"/>
                </a:lnTo>
                <a:cubicBezTo>
                  <a:pt x="2950186" y="1706676"/>
                  <a:pt x="2990480" y="1746970"/>
                  <a:pt x="2990480" y="1796676"/>
                </a:cubicBezTo>
                <a:cubicBezTo>
                  <a:pt x="2990480" y="1846382"/>
                  <a:pt x="2950186" y="1886676"/>
                  <a:pt x="2900480" y="1886676"/>
                </a:cubicBezTo>
                <a:lnTo>
                  <a:pt x="2697490" y="1886676"/>
                </a:lnTo>
                <a:lnTo>
                  <a:pt x="2697490" y="1987805"/>
                </a:lnTo>
                <a:lnTo>
                  <a:pt x="2900480" y="1987805"/>
                </a:lnTo>
                <a:cubicBezTo>
                  <a:pt x="2950186" y="1987805"/>
                  <a:pt x="2990480" y="2028099"/>
                  <a:pt x="2990480" y="2077805"/>
                </a:cubicBezTo>
                <a:cubicBezTo>
                  <a:pt x="2990480" y="2127511"/>
                  <a:pt x="2950186" y="2167805"/>
                  <a:pt x="2900480" y="2167805"/>
                </a:cubicBezTo>
                <a:lnTo>
                  <a:pt x="2607491" y="2167805"/>
                </a:lnTo>
                <a:cubicBezTo>
                  <a:pt x="2557785" y="2167805"/>
                  <a:pt x="2517491" y="2127511"/>
                  <a:pt x="2517491" y="2077805"/>
                </a:cubicBezTo>
                <a:lnTo>
                  <a:pt x="2518558" y="2072520"/>
                </a:lnTo>
                <a:cubicBezTo>
                  <a:pt x="2517543" y="2070807"/>
                  <a:pt x="2517490" y="2069026"/>
                  <a:pt x="2517490" y="2067233"/>
                </a:cubicBezTo>
                <a:lnTo>
                  <a:pt x="2517490" y="1486226"/>
                </a:lnTo>
                <a:cubicBezTo>
                  <a:pt x="2517490" y="1436520"/>
                  <a:pt x="2557784" y="1396226"/>
                  <a:pt x="2607490" y="1396226"/>
                </a:cubicBezTo>
                <a:close/>
                <a:moveTo>
                  <a:pt x="1892179" y="1396226"/>
                </a:moveTo>
                <a:cubicBezTo>
                  <a:pt x="1933277" y="1396226"/>
                  <a:pt x="1967940" y="1423772"/>
                  <a:pt x="1977253" y="1461826"/>
                </a:cubicBezTo>
                <a:cubicBezTo>
                  <a:pt x="1983784" y="1464928"/>
                  <a:pt x="1988782" y="1470082"/>
                  <a:pt x="1993205" y="1475928"/>
                </a:cubicBezTo>
                <a:lnTo>
                  <a:pt x="2249400" y="1814563"/>
                </a:lnTo>
                <a:lnTo>
                  <a:pt x="2249400" y="1486226"/>
                </a:lnTo>
                <a:cubicBezTo>
                  <a:pt x="2249400" y="1436520"/>
                  <a:pt x="2289694" y="1396226"/>
                  <a:pt x="2339400" y="1396226"/>
                </a:cubicBezTo>
                <a:cubicBezTo>
                  <a:pt x="2389106" y="1396226"/>
                  <a:pt x="2429400" y="1436520"/>
                  <a:pt x="2429400" y="1486226"/>
                </a:cubicBezTo>
                <a:lnTo>
                  <a:pt x="2429400" y="2067233"/>
                </a:lnTo>
                <a:cubicBezTo>
                  <a:pt x="2429400" y="2116939"/>
                  <a:pt x="2389106" y="2157233"/>
                  <a:pt x="2339400" y="2157233"/>
                </a:cubicBezTo>
                <a:lnTo>
                  <a:pt x="2314279" y="2152162"/>
                </a:lnTo>
                <a:cubicBezTo>
                  <a:pt x="2312282" y="2152300"/>
                  <a:pt x="2310334" y="2152010"/>
                  <a:pt x="2308518" y="2150998"/>
                </a:cubicBezTo>
                <a:cubicBezTo>
                  <a:pt x="2306291" y="2150974"/>
                  <a:pt x="2304354" y="2150181"/>
                  <a:pt x="2302610" y="2148976"/>
                </a:cubicBezTo>
                <a:cubicBezTo>
                  <a:pt x="2283211" y="2145448"/>
                  <a:pt x="2265611" y="2134330"/>
                  <a:pt x="2252821" y="2117425"/>
                </a:cubicBezTo>
                <a:lnTo>
                  <a:pt x="1982179" y="1759694"/>
                </a:lnTo>
                <a:lnTo>
                  <a:pt x="1982179" y="2067233"/>
                </a:lnTo>
                <a:cubicBezTo>
                  <a:pt x="1982179" y="2116939"/>
                  <a:pt x="1941885" y="2157233"/>
                  <a:pt x="1892179" y="2157233"/>
                </a:cubicBezTo>
                <a:cubicBezTo>
                  <a:pt x="1842473" y="2157233"/>
                  <a:pt x="1802179" y="2116939"/>
                  <a:pt x="1802179" y="2067233"/>
                </a:cubicBezTo>
                <a:lnTo>
                  <a:pt x="1802179" y="1486226"/>
                </a:lnTo>
                <a:cubicBezTo>
                  <a:pt x="1802179" y="1436520"/>
                  <a:pt x="1842473" y="1396226"/>
                  <a:pt x="1892179" y="1396226"/>
                </a:cubicBezTo>
                <a:close/>
                <a:moveTo>
                  <a:pt x="1624958" y="1396226"/>
                </a:moveTo>
                <a:cubicBezTo>
                  <a:pt x="1674664" y="1396226"/>
                  <a:pt x="1714958" y="1436520"/>
                  <a:pt x="1714958" y="1486226"/>
                </a:cubicBezTo>
                <a:lnTo>
                  <a:pt x="1714958" y="2067233"/>
                </a:lnTo>
                <a:cubicBezTo>
                  <a:pt x="1714958" y="2116939"/>
                  <a:pt x="1674664" y="2157233"/>
                  <a:pt x="1624958" y="2157233"/>
                </a:cubicBezTo>
                <a:cubicBezTo>
                  <a:pt x="1575252" y="2157233"/>
                  <a:pt x="1534958" y="2116939"/>
                  <a:pt x="1534958" y="2067233"/>
                </a:cubicBezTo>
                <a:lnTo>
                  <a:pt x="1534958" y="1486226"/>
                </a:lnTo>
                <a:cubicBezTo>
                  <a:pt x="1534958" y="1436520"/>
                  <a:pt x="1575252" y="1396226"/>
                  <a:pt x="1624958" y="1396226"/>
                </a:cubicBezTo>
                <a:close/>
                <a:moveTo>
                  <a:pt x="1107687" y="1396226"/>
                </a:moveTo>
                <a:cubicBezTo>
                  <a:pt x="1157393" y="1396226"/>
                  <a:pt x="1197687" y="1436520"/>
                  <a:pt x="1197687" y="1486226"/>
                </a:cubicBezTo>
                <a:lnTo>
                  <a:pt x="1197687" y="1987804"/>
                </a:lnTo>
                <a:lnTo>
                  <a:pt x="1392703" y="1987804"/>
                </a:lnTo>
                <a:cubicBezTo>
                  <a:pt x="1442409" y="1987804"/>
                  <a:pt x="1482703" y="2028098"/>
                  <a:pt x="1482703" y="2077804"/>
                </a:cubicBezTo>
                <a:cubicBezTo>
                  <a:pt x="1482703" y="2127510"/>
                  <a:pt x="1442409" y="2167804"/>
                  <a:pt x="1392703" y="2167804"/>
                </a:cubicBezTo>
                <a:lnTo>
                  <a:pt x="1107687" y="2167804"/>
                </a:lnTo>
                <a:cubicBezTo>
                  <a:pt x="1057981" y="2167804"/>
                  <a:pt x="1017687" y="2127510"/>
                  <a:pt x="1017687" y="2077804"/>
                </a:cubicBezTo>
                <a:lnTo>
                  <a:pt x="1018754" y="2072519"/>
                </a:lnTo>
                <a:cubicBezTo>
                  <a:pt x="1017739" y="2070806"/>
                  <a:pt x="1017687" y="2069025"/>
                  <a:pt x="1017687" y="2067233"/>
                </a:cubicBezTo>
                <a:lnTo>
                  <a:pt x="1017687" y="1486226"/>
                </a:lnTo>
                <a:cubicBezTo>
                  <a:pt x="1017687" y="1436520"/>
                  <a:pt x="1057981" y="1396226"/>
                  <a:pt x="1107687" y="1396226"/>
                </a:cubicBezTo>
                <a:close/>
                <a:moveTo>
                  <a:pt x="1980220" y="564375"/>
                </a:moveTo>
                <a:cubicBezTo>
                  <a:pt x="1154987" y="564375"/>
                  <a:pt x="486004" y="1107581"/>
                  <a:pt x="486004" y="1777659"/>
                </a:cubicBezTo>
                <a:cubicBezTo>
                  <a:pt x="486004" y="2401690"/>
                  <a:pt x="1066203" y="2915687"/>
                  <a:pt x="1812523" y="2982830"/>
                </a:cubicBezTo>
                <a:cubicBezTo>
                  <a:pt x="1958634" y="3025646"/>
                  <a:pt x="1856317" y="3253652"/>
                  <a:pt x="1853662" y="3361912"/>
                </a:cubicBezTo>
                <a:cubicBezTo>
                  <a:pt x="1848214" y="3540567"/>
                  <a:pt x="2675239" y="2976604"/>
                  <a:pt x="3034494" y="2637275"/>
                </a:cubicBezTo>
                <a:cubicBezTo>
                  <a:pt x="3306277" y="2417674"/>
                  <a:pt x="3474436" y="2113612"/>
                  <a:pt x="3474436" y="1777659"/>
                </a:cubicBezTo>
                <a:cubicBezTo>
                  <a:pt x="3474436" y="1107581"/>
                  <a:pt x="2805453" y="564375"/>
                  <a:pt x="1980220" y="564375"/>
                </a:cubicBezTo>
                <a:close/>
                <a:moveTo>
                  <a:pt x="660087" y="0"/>
                </a:moveTo>
                <a:lnTo>
                  <a:pt x="3300353" y="0"/>
                </a:lnTo>
                <a:cubicBezTo>
                  <a:pt x="3664909" y="0"/>
                  <a:pt x="3960440" y="295531"/>
                  <a:pt x="3960440" y="660087"/>
                </a:cubicBezTo>
                <a:lnTo>
                  <a:pt x="3960440" y="3300353"/>
                </a:lnTo>
                <a:cubicBezTo>
                  <a:pt x="3960440" y="3664909"/>
                  <a:pt x="3664909" y="3960440"/>
                  <a:pt x="3300353" y="3960440"/>
                </a:cubicBezTo>
                <a:lnTo>
                  <a:pt x="660087" y="3960440"/>
                </a:lnTo>
                <a:cubicBezTo>
                  <a:pt x="295531" y="3960440"/>
                  <a:pt x="0" y="3664909"/>
                  <a:pt x="0" y="3300353"/>
                </a:cubicBezTo>
                <a:lnTo>
                  <a:pt x="0" y="660087"/>
                </a:lnTo>
                <a:cubicBezTo>
                  <a:pt x="0" y="295531"/>
                  <a:pt x="295531" y="0"/>
                  <a:pt x="6600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Rounded Rectangle 2">
            <a:extLst>
              <a:ext uri="{FF2B5EF4-FFF2-40B4-BE49-F238E27FC236}">
                <a16:creationId xmlns:a16="http://schemas.microsoft.com/office/drawing/2014/main" id="{E195CF11-F1F0-4D36-ACCF-8E7406D7AAFA}"/>
              </a:ext>
            </a:extLst>
          </p:cNvPr>
          <p:cNvSpPr/>
          <p:nvPr/>
        </p:nvSpPr>
        <p:spPr>
          <a:xfrm>
            <a:off x="5144541" y="2892664"/>
            <a:ext cx="256032" cy="25603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F76435-1E5F-4AB1-BA6F-84D6D7881ACB}"/>
              </a:ext>
            </a:extLst>
          </p:cNvPr>
          <p:cNvGrpSpPr/>
          <p:nvPr/>
        </p:nvGrpSpPr>
        <p:grpSpPr>
          <a:xfrm>
            <a:off x="4666962" y="314325"/>
            <a:ext cx="3791541" cy="6543675"/>
            <a:chOff x="8591850" y="3249752"/>
            <a:chExt cx="2036171" cy="353975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71B5529-6B67-45E9-AD44-85C7FB067F00}"/>
                </a:ext>
              </a:extLst>
            </p:cNvPr>
            <p:cNvGrpSpPr/>
            <p:nvPr/>
          </p:nvGrpSpPr>
          <p:grpSpPr>
            <a:xfrm>
              <a:off x="8591850" y="3249752"/>
              <a:ext cx="1369129" cy="2616029"/>
              <a:chOff x="3688167" y="3417317"/>
              <a:chExt cx="1152686" cy="2202466"/>
            </a:xfrm>
          </p:grpSpPr>
          <p:sp>
            <p:nvSpPr>
              <p:cNvPr id="61" name="Rounded Rectangle 17">
                <a:extLst>
                  <a:ext uri="{FF2B5EF4-FFF2-40B4-BE49-F238E27FC236}">
                    <a16:creationId xmlns:a16="http://schemas.microsoft.com/office/drawing/2014/main" id="{1B6F7020-4176-42C1-A1C6-B1EB5278766E}"/>
                  </a:ext>
                </a:extLst>
              </p:cNvPr>
              <p:cNvSpPr/>
              <p:nvPr/>
            </p:nvSpPr>
            <p:spPr>
              <a:xfrm>
                <a:off x="3688167" y="3417317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9B3DDD0-1852-41BD-B9BF-AA255B826141}"/>
                  </a:ext>
                </a:extLst>
              </p:cNvPr>
              <p:cNvSpPr/>
              <p:nvPr/>
            </p:nvSpPr>
            <p:spPr>
              <a:xfrm>
                <a:off x="3762899" y="3624976"/>
                <a:ext cx="1013964" cy="17069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3" name="Rounded Rectangle 20">
                <a:extLst>
                  <a:ext uri="{FF2B5EF4-FFF2-40B4-BE49-F238E27FC236}">
                    <a16:creationId xmlns:a16="http://schemas.microsoft.com/office/drawing/2014/main" id="{0CB8914C-A712-451E-AD7B-83CA04DA53B5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C8CF1AE-E69F-4BFD-B285-9420FA6B5E4B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A21B277-89E1-41E1-9EE6-7F288205A49E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Rectangle 58">
                <a:extLst>
                  <a:ext uri="{FF2B5EF4-FFF2-40B4-BE49-F238E27FC236}">
                    <a16:creationId xmlns:a16="http://schemas.microsoft.com/office/drawing/2014/main" id="{79A10F4E-606A-46AA-87EE-1AA3C944B815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aphic 21">
              <a:extLst>
                <a:ext uri="{FF2B5EF4-FFF2-40B4-BE49-F238E27FC236}">
                  <a16:creationId xmlns:a16="http://schemas.microsoft.com/office/drawing/2014/main" id="{0998C27A-620B-478E-8245-71328D2C4AC1}"/>
                </a:ext>
              </a:extLst>
            </p:cNvPr>
            <p:cNvGrpSpPr/>
            <p:nvPr/>
          </p:nvGrpSpPr>
          <p:grpSpPr>
            <a:xfrm>
              <a:off x="9309223" y="4431518"/>
              <a:ext cx="1318798" cy="2357993"/>
              <a:chOff x="4170900" y="0"/>
              <a:chExt cx="3835079" cy="6857067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D6A6CBF-8016-420D-9742-6723F9EB9715}"/>
                  </a:ext>
                </a:extLst>
              </p:cNvPr>
              <p:cNvSpPr/>
              <p:nvPr/>
            </p:nvSpPr>
            <p:spPr>
              <a:xfrm>
                <a:off x="4170900" y="0"/>
                <a:ext cx="3835079" cy="6857067"/>
              </a:xfrm>
              <a:custGeom>
                <a:avLst/>
                <a:gdLst>
                  <a:gd name="connsiteX0" fmla="*/ 1859688 w 3816220"/>
                  <a:gd name="connsiteY0" fmla="*/ 0 h 6848669"/>
                  <a:gd name="connsiteX1" fmla="*/ 2719037 w 3816220"/>
                  <a:gd name="connsiteY1" fmla="*/ 937727 h 6848669"/>
                  <a:gd name="connsiteX2" fmla="*/ 3404837 w 3816220"/>
                  <a:gd name="connsiteY2" fmla="*/ 2455817 h 6848669"/>
                  <a:gd name="connsiteX3" fmla="*/ 3397373 w 3816220"/>
                  <a:gd name="connsiteY3" fmla="*/ 4784738 h 6848669"/>
                  <a:gd name="connsiteX4" fmla="*/ 3818184 w 3816220"/>
                  <a:gd name="connsiteY4" fmla="*/ 6857067 h 6848669"/>
                  <a:gd name="connsiteX5" fmla="*/ 1609628 w 3816220"/>
                  <a:gd name="connsiteY5" fmla="*/ 6857067 h 6848669"/>
                  <a:gd name="connsiteX6" fmla="*/ 1469669 w 3816220"/>
                  <a:gd name="connsiteY6" fmla="*/ 6241247 h 6848669"/>
                  <a:gd name="connsiteX7" fmla="*/ 555269 w 3816220"/>
                  <a:gd name="connsiteY7" fmla="*/ 4011230 h 6848669"/>
                  <a:gd name="connsiteX8" fmla="*/ 316405 w 3816220"/>
                  <a:gd name="connsiteY8" fmla="*/ 2427826 h 6848669"/>
                  <a:gd name="connsiteX9" fmla="*/ 255756 w 3816220"/>
                  <a:gd name="connsiteY9" fmla="*/ 1045029 h 6848669"/>
                  <a:gd name="connsiteX10" fmla="*/ 1686139 w 3816220"/>
                  <a:gd name="connsiteY10" fmla="*/ 2580848 h 6848669"/>
                  <a:gd name="connsiteX11" fmla="*/ 1859688 w 3816220"/>
                  <a:gd name="connsiteY11" fmla="*/ 0 h 6848669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69 w 3818183"/>
                  <a:gd name="connsiteY7" fmla="*/ 4011230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70 w 3818183"/>
                  <a:gd name="connsiteY7" fmla="*/ 4152778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79877 w 3835079"/>
                  <a:gd name="connsiteY10" fmla="*/ 1844225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5079" h="6857067">
                    <a:moveTo>
                      <a:pt x="1876584" y="0"/>
                    </a:moveTo>
                    <a:cubicBezTo>
                      <a:pt x="2380437" y="78377"/>
                      <a:pt x="2558652" y="523447"/>
                      <a:pt x="2735933" y="937727"/>
                    </a:cubicBezTo>
                    <a:cubicBezTo>
                      <a:pt x="2956136" y="1453709"/>
                      <a:pt x="3344289" y="1891315"/>
                      <a:pt x="3421733" y="2455817"/>
                    </a:cubicBezTo>
                    <a:cubicBezTo>
                      <a:pt x="3527169" y="3221860"/>
                      <a:pt x="3383478" y="4014030"/>
                      <a:pt x="3414269" y="4784738"/>
                    </a:cubicBezTo>
                    <a:cubicBezTo>
                      <a:pt x="3443194" y="5498530"/>
                      <a:pt x="3721246" y="6157271"/>
                      <a:pt x="3835080" y="6857067"/>
                    </a:cubicBezTo>
                    <a:lnTo>
                      <a:pt x="1626524" y="6857067"/>
                    </a:lnTo>
                    <a:cubicBezTo>
                      <a:pt x="1579871" y="6623802"/>
                      <a:pt x="1662291" y="6691962"/>
                      <a:pt x="1486565" y="6241247"/>
                    </a:cubicBezTo>
                    <a:cubicBezTo>
                      <a:pt x="1310839" y="5790532"/>
                      <a:pt x="535776" y="4930019"/>
                      <a:pt x="572166" y="4152778"/>
                    </a:cubicBezTo>
                    <a:cubicBezTo>
                      <a:pt x="599224" y="3570548"/>
                      <a:pt x="661157" y="3044425"/>
                      <a:pt x="333301" y="2427826"/>
                    </a:cubicBezTo>
                    <a:cubicBezTo>
                      <a:pt x="160822" y="2079489"/>
                      <a:pt x="-287185" y="1240971"/>
                      <a:pt x="272652" y="1045029"/>
                    </a:cubicBezTo>
                    <a:cubicBezTo>
                      <a:pt x="811062" y="816322"/>
                      <a:pt x="1111150" y="1517480"/>
                      <a:pt x="1349547" y="1773450"/>
                    </a:cubicBezTo>
                    <a:cubicBezTo>
                      <a:pt x="1587944" y="2029420"/>
                      <a:pt x="1620251" y="2888219"/>
                      <a:pt x="1703035" y="2580848"/>
                    </a:cubicBezTo>
                    <a:cubicBezTo>
                      <a:pt x="2060397" y="1828800"/>
                      <a:pt x="1874718" y="807098"/>
                      <a:pt x="187658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ACAA78D-1165-448A-B77A-D960542670CD}"/>
                  </a:ext>
                </a:extLst>
              </p:cNvPr>
              <p:cNvSpPr/>
              <p:nvPr/>
            </p:nvSpPr>
            <p:spPr>
              <a:xfrm>
                <a:off x="4430993" y="974000"/>
                <a:ext cx="846423" cy="721829"/>
              </a:xfrm>
              <a:custGeom>
                <a:avLst/>
                <a:gdLst>
                  <a:gd name="connsiteX0" fmla="*/ 201811 w 867746"/>
                  <a:gd name="connsiteY0" fmla="*/ 15957 h 662473"/>
                  <a:gd name="connsiteX1" fmla="*/ 876414 w 867746"/>
                  <a:gd name="connsiteY1" fmla="*/ 373320 h 662473"/>
                  <a:gd name="connsiteX2" fmla="*/ 105705 w 867746"/>
                  <a:gd name="connsiteY2" fmla="*/ 664435 h 662473"/>
                  <a:gd name="connsiteX3" fmla="*/ 201811 w 867746"/>
                  <a:gd name="connsiteY3" fmla="*/ 15957 h 662473"/>
                  <a:gd name="connsiteX0" fmla="*/ 288539 w 841815"/>
                  <a:gd name="connsiteY0" fmla="*/ 17995 h 626033"/>
                  <a:gd name="connsiteX1" fmla="*/ 841815 w 841815"/>
                  <a:gd name="connsiteY1" fmla="*/ 334917 h 626033"/>
                  <a:gd name="connsiteX2" fmla="*/ 71106 w 841815"/>
                  <a:gd name="connsiteY2" fmla="*/ 626032 h 626033"/>
                  <a:gd name="connsiteX3" fmla="*/ 288539 w 841815"/>
                  <a:gd name="connsiteY3" fmla="*/ 17995 h 626033"/>
                  <a:gd name="connsiteX0" fmla="*/ 288539 w 922701"/>
                  <a:gd name="connsiteY0" fmla="*/ 17995 h 626033"/>
                  <a:gd name="connsiteX1" fmla="*/ 922701 w 922701"/>
                  <a:gd name="connsiteY1" fmla="*/ 334918 h 626033"/>
                  <a:gd name="connsiteX2" fmla="*/ 71106 w 922701"/>
                  <a:gd name="connsiteY2" fmla="*/ 626032 h 626033"/>
                  <a:gd name="connsiteX3" fmla="*/ 288539 w 922701"/>
                  <a:gd name="connsiteY3" fmla="*/ 17995 h 626033"/>
                  <a:gd name="connsiteX0" fmla="*/ 329797 w 913407"/>
                  <a:gd name="connsiteY0" fmla="*/ 14324 h 703246"/>
                  <a:gd name="connsiteX1" fmla="*/ 913407 w 913407"/>
                  <a:gd name="connsiteY1" fmla="*/ 412131 h 703246"/>
                  <a:gd name="connsiteX2" fmla="*/ 61812 w 913407"/>
                  <a:gd name="connsiteY2" fmla="*/ 703245 h 703246"/>
                  <a:gd name="connsiteX3" fmla="*/ 329797 w 913407"/>
                  <a:gd name="connsiteY3" fmla="*/ 14324 h 703246"/>
                  <a:gd name="connsiteX0" fmla="*/ 201810 w 785420"/>
                  <a:gd name="connsiteY0" fmla="*/ 14324 h 662804"/>
                  <a:gd name="connsiteX1" fmla="*/ 785420 w 785420"/>
                  <a:gd name="connsiteY1" fmla="*/ 412131 h 662804"/>
                  <a:gd name="connsiteX2" fmla="*/ 105706 w 785420"/>
                  <a:gd name="connsiteY2" fmla="*/ 662804 h 662804"/>
                  <a:gd name="connsiteX3" fmla="*/ 201810 w 785420"/>
                  <a:gd name="connsiteY3" fmla="*/ 14324 h 662804"/>
                  <a:gd name="connsiteX0" fmla="*/ 167496 w 751106"/>
                  <a:gd name="connsiteY0" fmla="*/ 14324 h 672912"/>
                  <a:gd name="connsiteX1" fmla="*/ 751106 w 751106"/>
                  <a:gd name="connsiteY1" fmla="*/ 412131 h 672912"/>
                  <a:gd name="connsiteX2" fmla="*/ 132056 w 751106"/>
                  <a:gd name="connsiteY2" fmla="*/ 672912 h 672912"/>
                  <a:gd name="connsiteX3" fmla="*/ 167496 w 751106"/>
                  <a:gd name="connsiteY3" fmla="*/ 14324 h 672912"/>
                  <a:gd name="connsiteX0" fmla="*/ 132271 w 796768"/>
                  <a:gd name="connsiteY0" fmla="*/ 12987 h 712016"/>
                  <a:gd name="connsiteX1" fmla="*/ 796768 w 796768"/>
                  <a:gd name="connsiteY1" fmla="*/ 451235 h 712016"/>
                  <a:gd name="connsiteX2" fmla="*/ 177718 w 796768"/>
                  <a:gd name="connsiteY2" fmla="*/ 712016 h 712016"/>
                  <a:gd name="connsiteX3" fmla="*/ 132271 w 796768"/>
                  <a:gd name="connsiteY3" fmla="*/ 12987 h 712016"/>
                  <a:gd name="connsiteX0" fmla="*/ 152924 w 766868"/>
                  <a:gd name="connsiteY0" fmla="*/ 12135 h 741494"/>
                  <a:gd name="connsiteX1" fmla="*/ 766868 w 766868"/>
                  <a:gd name="connsiteY1" fmla="*/ 480713 h 741494"/>
                  <a:gd name="connsiteX2" fmla="*/ 147818 w 766868"/>
                  <a:gd name="connsiteY2" fmla="*/ 741494 h 741494"/>
                  <a:gd name="connsiteX3" fmla="*/ 152924 w 766868"/>
                  <a:gd name="connsiteY3" fmla="*/ 12135 h 741494"/>
                  <a:gd name="connsiteX0" fmla="*/ 172736 w 786680"/>
                  <a:gd name="connsiteY0" fmla="*/ 12135 h 741494"/>
                  <a:gd name="connsiteX1" fmla="*/ 786680 w 786680"/>
                  <a:gd name="connsiteY1" fmla="*/ 480713 h 741494"/>
                  <a:gd name="connsiteX2" fmla="*/ 127187 w 786680"/>
                  <a:gd name="connsiteY2" fmla="*/ 741494 h 741494"/>
                  <a:gd name="connsiteX3" fmla="*/ 172736 w 786680"/>
                  <a:gd name="connsiteY3" fmla="*/ 12135 h 741494"/>
                  <a:gd name="connsiteX0" fmla="*/ 148439 w 812936"/>
                  <a:gd name="connsiteY0" fmla="*/ 12690 h 721827"/>
                  <a:gd name="connsiteX1" fmla="*/ 812936 w 812936"/>
                  <a:gd name="connsiteY1" fmla="*/ 461046 h 721827"/>
                  <a:gd name="connsiteX2" fmla="*/ 153443 w 812936"/>
                  <a:gd name="connsiteY2" fmla="*/ 721827 h 721827"/>
                  <a:gd name="connsiteX3" fmla="*/ 148439 w 812936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22" h="721827">
                    <a:moveTo>
                      <a:pt x="181925" y="12690"/>
                    </a:moveTo>
                    <a:cubicBezTo>
                      <a:pt x="568699" y="-73151"/>
                      <a:pt x="767112" y="298693"/>
                      <a:pt x="846422" y="461046"/>
                    </a:cubicBezTo>
                    <a:cubicBezTo>
                      <a:pt x="676940" y="439722"/>
                      <a:pt x="430013" y="516522"/>
                      <a:pt x="186930" y="721827"/>
                    </a:cubicBezTo>
                    <a:cubicBezTo>
                      <a:pt x="18046" y="360732"/>
                      <a:pt x="-129423" y="90762"/>
                      <a:pt x="181925" y="12690"/>
                    </a:cubicBezTo>
                    <a:close/>
                  </a:path>
                </a:pathLst>
              </a:custGeom>
              <a:solidFill>
                <a:srgbClr val="BFBFBF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816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23" grpId="0" animBg="1"/>
      <p:bldP spid="26" grpId="0" animBg="1"/>
      <p:bldP spid="27" grpId="0" animBg="1"/>
      <p:bldP spid="28" grpId="0" animBg="1"/>
      <p:bldP spid="45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5F538AE-F0E9-4725-B506-63A051C18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00" y="2024474"/>
            <a:ext cx="2438405" cy="2438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867524" y="2746073"/>
            <a:ext cx="53244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8400967" y="3640570"/>
            <a:ext cx="205588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For watching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:a16="http://schemas.microsoft.com/office/drawing/2014/main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:a16="http://schemas.microsoft.com/office/drawing/2014/main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6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C7B32-7771-41E9-AF90-4782E709FE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7" y="1082762"/>
            <a:ext cx="2438405" cy="24384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037674" y="1954089"/>
            <a:ext cx="4800224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Ứng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dụng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mạng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xã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hội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Instagram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062412" y="4693259"/>
            <a:ext cx="47754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Thực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hiện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US" altLang="ko-KR" sz="2400" err="1">
                <a:solidFill>
                  <a:schemeClr val="bg1"/>
                </a:solidFill>
                <a:cs typeface="Arial" pitchFamily="34" charset="0"/>
              </a:rPr>
              <a:t>nhóm</a:t>
            </a:r>
            <a:r>
              <a:rPr lang="en-US" altLang="ko-KR" sz="2400">
                <a:solidFill>
                  <a:schemeClr val="bg1"/>
                </a:solidFill>
                <a:cs typeface="Arial" pitchFamily="34" charset="0"/>
              </a:rPr>
              <a:t> 6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>
            <a:extLst>
              <a:ext uri="{FF2B5EF4-FFF2-40B4-BE49-F238E27FC236}">
                <a16:creationId xmlns:a16="http://schemas.microsoft.com/office/drawing/2014/main" id="{2027F04B-4AD3-4E0F-9BAB-5353137B1708}"/>
              </a:ext>
            </a:extLst>
          </p:cNvPr>
          <p:cNvSpPr/>
          <p:nvPr/>
        </p:nvSpPr>
        <p:spPr>
          <a:xfrm>
            <a:off x="360293" y="3850243"/>
            <a:ext cx="362565" cy="3625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10">
            <a:extLst>
              <a:ext uri="{FF2B5EF4-FFF2-40B4-BE49-F238E27FC236}">
                <a16:creationId xmlns:a16="http://schemas.microsoft.com/office/drawing/2014/main" id="{32DF34AC-FCFA-46EB-8466-5702232D85A3}"/>
              </a:ext>
            </a:extLst>
          </p:cNvPr>
          <p:cNvSpPr>
            <a:spLocks noChangeAspect="1"/>
          </p:cNvSpPr>
          <p:nvPr/>
        </p:nvSpPr>
        <p:spPr>
          <a:xfrm>
            <a:off x="6917601" y="3702294"/>
            <a:ext cx="356613" cy="362565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Block Arc 6">
            <a:extLst>
              <a:ext uri="{FF2B5EF4-FFF2-40B4-BE49-F238E27FC236}">
                <a16:creationId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522F0C-0DF7-4C21-8AC9-08AD0B70E26D}"/>
              </a:ext>
            </a:extLst>
          </p:cNvPr>
          <p:cNvSpPr/>
          <p:nvPr/>
        </p:nvSpPr>
        <p:spPr>
          <a:xfrm>
            <a:off x="1037143" y="34037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C230F-8A3B-497D-A936-26D78239928C}"/>
              </a:ext>
            </a:extLst>
          </p:cNvPr>
          <p:cNvSpPr txBox="1"/>
          <p:nvPr/>
        </p:nvSpPr>
        <p:spPr>
          <a:xfrm>
            <a:off x="1077170" y="34037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10679593" y="24131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10719620" y="24131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6BB7B6-24CA-49DB-A7C0-D6BA9DC4309F}"/>
              </a:ext>
            </a:extLst>
          </p:cNvPr>
          <p:cNvSpPr/>
          <p:nvPr/>
        </p:nvSpPr>
        <p:spPr>
          <a:xfrm>
            <a:off x="6791429" y="53849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777BF-1C7F-4855-AE4F-B0AB8C5ECE8D}"/>
              </a:ext>
            </a:extLst>
          </p:cNvPr>
          <p:cNvSpPr txBox="1"/>
          <p:nvPr/>
        </p:nvSpPr>
        <p:spPr>
          <a:xfrm>
            <a:off x="6831456" y="53849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002F7FF2-826C-45B4-9AEF-FB30807087DC}"/>
              </a:ext>
            </a:extLst>
          </p:cNvPr>
          <p:cNvSpPr txBox="1">
            <a:spLocks/>
          </p:cNvSpPr>
          <p:nvPr/>
        </p:nvSpPr>
        <p:spPr>
          <a:xfrm>
            <a:off x="8520649" y="3111936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ko-KR" sz="2400" dirty="0" err="1">
                <a:solidFill>
                  <a:schemeClr val="bg1"/>
                </a:solidFill>
              </a:rPr>
              <a:t>Phạm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Duy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khánh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D9C22DAD-A0FA-42C3-8B57-00D075EC4DE8}"/>
              </a:ext>
            </a:extLst>
          </p:cNvPr>
          <p:cNvSpPr txBox="1">
            <a:spLocks/>
          </p:cNvSpPr>
          <p:nvPr/>
        </p:nvSpPr>
        <p:spPr>
          <a:xfrm>
            <a:off x="4443919" y="6018516"/>
            <a:ext cx="333241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Nguyễn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Thành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Kiêm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802343" y="3658740"/>
            <a:ext cx="2526938" cy="307777"/>
            <a:chOff x="8928335" y="3801615"/>
            <a:chExt cx="2526938" cy="307777"/>
          </a:xfrm>
        </p:grpSpPr>
        <p:sp>
          <p:nvSpPr>
            <p:cNvPr id="1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1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20905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lglpdk@</a:t>
              </a:r>
              <a:r>
                <a:rPr lang="en-US" sz="1400" b="0" i="0" dirty="0">
                  <a:solidFill>
                    <a:schemeClr val="bg1"/>
                  </a:solidFill>
                  <a:effectLst/>
                  <a:ea typeface="Segoe UI Historic" panose="020B0502040204020203" pitchFamily="34" charset="0"/>
                  <a:cs typeface="Segoe UI Historic" panose="020B0502040204020203" pitchFamily="34" charset="0"/>
                </a:rPr>
                <a:t>gmail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.com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EE48-D5CA-44BF-9EF0-639CC7B9FEAD}"/>
              </a:ext>
            </a:extLst>
          </p:cNvPr>
          <p:cNvGrpSpPr/>
          <p:nvPr/>
        </p:nvGrpSpPr>
        <p:grpSpPr>
          <a:xfrm>
            <a:off x="875892" y="4671235"/>
            <a:ext cx="2808632" cy="523220"/>
            <a:chOff x="8928335" y="3801615"/>
            <a:chExt cx="2526938" cy="523220"/>
          </a:xfrm>
        </p:grpSpPr>
        <p:sp>
          <p:nvSpPr>
            <p:cNvPr id="25" name="Isosceles Triangle 7">
              <a:extLst>
                <a:ext uri="{FF2B5EF4-FFF2-40B4-BE49-F238E27FC236}">
                  <a16:creationId xmlns:a16="http://schemas.microsoft.com/office/drawing/2014/main" id="{87ECCED5-BBE5-4730-9149-D7203FBAACFB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49">
              <a:extLst>
                <a:ext uri="{FF2B5EF4-FFF2-40B4-BE49-F238E27FC236}">
                  <a16:creationId xmlns:a16="http://schemas.microsoft.com/office/drawing/2014/main" id="{11CE0C85-5FD0-4F64-B578-502261E04B4B}"/>
                </a:ext>
              </a:extLst>
            </p:cNvPr>
            <p:cNvSpPr/>
            <p:nvPr/>
          </p:nvSpPr>
          <p:spPr>
            <a:xfrm>
              <a:off x="9364685" y="3801615"/>
              <a:ext cx="20905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khailee1412@gmail.com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0D12EF-0DD3-45F5-8BF8-2FB5E8991A02}"/>
              </a:ext>
            </a:extLst>
          </p:cNvPr>
          <p:cNvGrpSpPr/>
          <p:nvPr/>
        </p:nvGrpSpPr>
        <p:grpSpPr>
          <a:xfrm>
            <a:off x="4847888" y="3733447"/>
            <a:ext cx="3375080" cy="307777"/>
            <a:chOff x="8928335" y="3801615"/>
            <a:chExt cx="3375080" cy="307777"/>
          </a:xfrm>
        </p:grpSpPr>
        <p:sp>
          <p:nvSpPr>
            <p:cNvPr id="32" name="Isosceles Triangle 7">
              <a:extLst>
                <a:ext uri="{FF2B5EF4-FFF2-40B4-BE49-F238E27FC236}">
                  <a16:creationId xmlns:a16="http://schemas.microsoft.com/office/drawing/2014/main" id="{1CD3D1C0-CB01-4E7A-B3BE-E12CD19C71E1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5" name="직사각형 49">
              <a:extLst>
                <a:ext uri="{FF2B5EF4-FFF2-40B4-BE49-F238E27FC236}">
                  <a16:creationId xmlns:a16="http://schemas.microsoft.com/office/drawing/2014/main" id="{4AA69E8A-2DC8-49FB-8A03-842DFBE3B380}"/>
                </a:ext>
              </a:extLst>
            </p:cNvPr>
            <p:cNvSpPr/>
            <p:nvPr/>
          </p:nvSpPr>
          <p:spPr>
            <a:xfrm>
              <a:off x="9364684" y="3801615"/>
              <a:ext cx="293873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nguyenthanhkhiem2k@gmail.com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594198" y="4063180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Lê Quang Khải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E4987D-4E78-40CF-8F49-93B7F211C618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/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001011AA-E943-49CF-936A-5EDB642D4475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857" y="5077159"/>
            <a:ext cx="392911" cy="375410"/>
          </a:xfrm>
          <a:noFill/>
        </p:spPr>
      </p:pic>
      <p:sp>
        <p:nvSpPr>
          <p:cNvPr id="41" name="직사각형 49">
            <a:extLst>
              <a:ext uri="{FF2B5EF4-FFF2-40B4-BE49-F238E27FC236}">
                <a16:creationId xmlns:a16="http://schemas.microsoft.com/office/drawing/2014/main" id="{F96C8487-C0E1-4D31-A15E-C8F75AC0DB29}"/>
              </a:ext>
            </a:extLst>
          </p:cNvPr>
          <p:cNvSpPr/>
          <p:nvPr/>
        </p:nvSpPr>
        <p:spPr>
          <a:xfrm>
            <a:off x="1360885" y="5077160"/>
            <a:ext cx="2323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khai2k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DDE59C44-4F41-4C77-B537-AE342ED7A4FF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/>
      </p:sp>
      <p:pic>
        <p:nvPicPr>
          <p:cNvPr id="47" name="Picture Placeholder 42">
            <a:extLst>
              <a:ext uri="{FF2B5EF4-FFF2-40B4-BE49-F238E27FC236}">
                <a16:creationId xmlns:a16="http://schemas.microsoft.com/office/drawing/2014/main" id="{8D96F631-952B-4CE5-93D7-D410F48F8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8986" y="3270641"/>
            <a:ext cx="387876" cy="37541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9" name="직사각형 49">
            <a:extLst>
              <a:ext uri="{FF2B5EF4-FFF2-40B4-BE49-F238E27FC236}">
                <a16:creationId xmlns:a16="http://schemas.microsoft.com/office/drawing/2014/main" id="{552B7B8A-648C-43EF-8EA5-1D25CEC929BF}"/>
              </a:ext>
            </a:extLst>
          </p:cNvPr>
          <p:cNvSpPr/>
          <p:nvPr/>
        </p:nvSpPr>
        <p:spPr>
          <a:xfrm>
            <a:off x="5332881" y="3270641"/>
            <a:ext cx="2323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</a:rPr>
              <a:t>thanhkhiem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0" name="Picture Placeholder 42">
            <a:extLst>
              <a:ext uri="{FF2B5EF4-FFF2-40B4-BE49-F238E27FC236}">
                <a16:creationId xmlns:a16="http://schemas.microsoft.com/office/drawing/2014/main" id="{4F6C7F17-0E7A-4B6A-9FDF-57004243E9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02343" y="4072394"/>
            <a:ext cx="387876" cy="37541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51" name="직사각형 49">
            <a:extLst>
              <a:ext uri="{FF2B5EF4-FFF2-40B4-BE49-F238E27FC236}">
                <a16:creationId xmlns:a16="http://schemas.microsoft.com/office/drawing/2014/main" id="{FC9F6D0B-352F-423D-8B89-8FB6863375CD}"/>
              </a:ext>
            </a:extLst>
          </p:cNvPr>
          <p:cNvSpPr/>
          <p:nvPr/>
        </p:nvSpPr>
        <p:spPr>
          <a:xfrm>
            <a:off x="9287336" y="4072395"/>
            <a:ext cx="2323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</a:rPr>
              <a:t>khanh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448CE7-DC99-445D-AC17-378ED268AA5E}"/>
              </a:ext>
            </a:extLst>
          </p:cNvPr>
          <p:cNvSpPr txBox="1"/>
          <p:nvPr/>
        </p:nvSpPr>
        <p:spPr>
          <a:xfrm>
            <a:off x="1847212" y="2942072"/>
            <a:ext cx="122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Leader</a:t>
            </a:r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2BEB83B9-26AE-4831-850A-A7C98E45400C}"/>
              </a:ext>
            </a:extLst>
          </p:cNvPr>
          <p:cNvSpPr txBox="1">
            <a:spLocks/>
          </p:cNvSpPr>
          <p:nvPr/>
        </p:nvSpPr>
        <p:spPr>
          <a:xfrm>
            <a:off x="9086850" y="157423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13B091-A240-4D17-B29D-D3384B8ABDF3}"/>
              </a:ext>
            </a:extLst>
          </p:cNvPr>
          <p:cNvSpPr txBox="1"/>
          <p:nvPr/>
        </p:nvSpPr>
        <p:spPr>
          <a:xfrm>
            <a:off x="5196862" y="4869502"/>
            <a:ext cx="136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Member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AC2690-9E3D-41DD-A0D2-A843615AD458}"/>
              </a:ext>
            </a:extLst>
          </p:cNvPr>
          <p:cNvSpPr txBox="1"/>
          <p:nvPr/>
        </p:nvSpPr>
        <p:spPr>
          <a:xfrm>
            <a:off x="9088018" y="1990032"/>
            <a:ext cx="136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60" y="3320086"/>
            <a:ext cx="60959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Giới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thiệu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chung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về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Ứng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dụng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instagram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C05450-BFD4-4D8D-8347-FB30519DA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3" y="493557"/>
            <a:ext cx="5161453" cy="417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B4711-FA68-4413-97BE-02997DE022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87" y="2429990"/>
            <a:ext cx="4321557" cy="4321557"/>
          </a:xfrm>
          <a:prstGeom prst="rect">
            <a:avLst/>
          </a:prstGeom>
        </p:spPr>
      </p:pic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0B0D9E04-52F2-497C-AB8C-10A1C32D0885}"/>
              </a:ext>
            </a:extLst>
          </p:cNvPr>
          <p:cNvSpPr/>
          <p:nvPr/>
        </p:nvSpPr>
        <p:spPr>
          <a:xfrm>
            <a:off x="734568" y="5263290"/>
            <a:ext cx="393192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5FD41E-ECD9-4B1D-98CE-D609A858EE89}"/>
              </a:ext>
            </a:extLst>
          </p:cNvPr>
          <p:cNvGrpSpPr/>
          <p:nvPr/>
        </p:nvGrpSpPr>
        <p:grpSpPr>
          <a:xfrm>
            <a:off x="762200" y="4668174"/>
            <a:ext cx="1260140" cy="1641078"/>
            <a:chOff x="762200" y="4668174"/>
            <a:chExt cx="1260140" cy="16410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580078-5FAC-4729-8226-DECCC17C1F5B}"/>
                </a:ext>
              </a:extLst>
            </p:cNvPr>
            <p:cNvSpPr/>
            <p:nvPr/>
          </p:nvSpPr>
          <p:spPr>
            <a:xfrm flipH="1">
              <a:off x="1261412" y="5181458"/>
              <a:ext cx="261716" cy="261716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D3871-1827-4A89-AC44-EE97960768CF}"/>
                </a:ext>
              </a:extLst>
            </p:cNvPr>
            <p:cNvSpPr txBox="1"/>
            <p:nvPr/>
          </p:nvSpPr>
          <p:spPr>
            <a:xfrm>
              <a:off x="762200" y="4668174"/>
              <a:ext cx="126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2004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8" name="Rounded Rectangle 8">
              <a:extLst>
                <a:ext uri="{FF2B5EF4-FFF2-40B4-BE49-F238E27FC236}">
                  <a16:creationId xmlns:a16="http://schemas.microsoft.com/office/drawing/2014/main" id="{F1C3D5D2-234B-495A-A4D3-2590F79C022A}"/>
                </a:ext>
              </a:extLst>
            </p:cNvPr>
            <p:cNvSpPr/>
            <p:nvPr/>
          </p:nvSpPr>
          <p:spPr>
            <a:xfrm>
              <a:off x="1082751" y="5593848"/>
              <a:ext cx="619037" cy="71540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rgbClr val="00B0F0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98000"/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31168A-B68C-490C-84F7-50A79C16B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751" y="5833312"/>
              <a:ext cx="542491" cy="40995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559289-6217-413E-815A-3239F9FA06ED}"/>
              </a:ext>
            </a:extLst>
          </p:cNvPr>
          <p:cNvGrpSpPr/>
          <p:nvPr/>
        </p:nvGrpSpPr>
        <p:grpSpPr>
          <a:xfrm>
            <a:off x="3245815" y="4668174"/>
            <a:ext cx="1260140" cy="1641078"/>
            <a:chOff x="3245815" y="4668174"/>
            <a:chExt cx="1260140" cy="164107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780FF33-867C-4413-BFD8-34DD0F1C9EC6}"/>
                </a:ext>
              </a:extLst>
            </p:cNvPr>
            <p:cNvSpPr/>
            <p:nvPr/>
          </p:nvSpPr>
          <p:spPr>
            <a:xfrm flipH="1">
              <a:off x="3745027" y="5181458"/>
              <a:ext cx="261716" cy="261716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F2F739-F5C5-4ED1-84EC-7E31D4CA0A4B}"/>
                </a:ext>
              </a:extLst>
            </p:cNvPr>
            <p:cNvSpPr txBox="1"/>
            <p:nvPr/>
          </p:nvSpPr>
          <p:spPr>
            <a:xfrm>
              <a:off x="3245815" y="4668174"/>
              <a:ext cx="126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Nay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C7A6B7C2-FCAC-4954-9536-783DDD16468E}"/>
                </a:ext>
              </a:extLst>
            </p:cNvPr>
            <p:cNvSpPr/>
            <p:nvPr/>
          </p:nvSpPr>
          <p:spPr>
            <a:xfrm>
              <a:off x="3566366" y="5593848"/>
              <a:ext cx="619037" cy="715404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rgbClr val="00B0F0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98000"/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055F62-72AD-415C-AFD2-D0595B01B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105" y="5749710"/>
              <a:ext cx="493557" cy="493557"/>
            </a:xfrm>
            <a:prstGeom prst="rect">
              <a:avLst/>
            </a:prstGeom>
          </p:spPr>
        </p:pic>
      </p:grpSp>
      <p:sp>
        <p:nvSpPr>
          <p:cNvPr id="25" name="Rounded Rectangle 1">
            <a:extLst>
              <a:ext uri="{FF2B5EF4-FFF2-40B4-BE49-F238E27FC236}">
                <a16:creationId xmlns:a16="http://schemas.microsoft.com/office/drawing/2014/main" id="{E1DC83D2-0E83-48C9-BD4A-FF52C73FCB9A}"/>
              </a:ext>
            </a:extLst>
          </p:cNvPr>
          <p:cNvSpPr/>
          <p:nvPr/>
        </p:nvSpPr>
        <p:spPr>
          <a:xfrm>
            <a:off x="7959324" y="2033152"/>
            <a:ext cx="393192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Rounded Rectangle 1">
            <a:extLst>
              <a:ext uri="{FF2B5EF4-FFF2-40B4-BE49-F238E27FC236}">
                <a16:creationId xmlns:a16="http://schemas.microsoft.com/office/drawing/2014/main" id="{DA55F1E1-BA8F-4726-BAC1-C09B02B490CD}"/>
              </a:ext>
            </a:extLst>
          </p:cNvPr>
          <p:cNvSpPr/>
          <p:nvPr/>
        </p:nvSpPr>
        <p:spPr>
          <a:xfrm rot="18142376">
            <a:off x="1892576" y="3291840"/>
            <a:ext cx="8961120" cy="274320"/>
          </a:xfrm>
          <a:prstGeom prst="roundRect">
            <a:avLst>
              <a:gd name="adj" fmla="val 50000"/>
            </a:avLst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D987E6-58A9-4424-9E8D-5829F99FA83E}"/>
              </a:ext>
            </a:extLst>
          </p:cNvPr>
          <p:cNvSpPr txBox="1"/>
          <p:nvPr/>
        </p:nvSpPr>
        <p:spPr>
          <a:xfrm>
            <a:off x="5264343" y="493557"/>
            <a:ext cx="1295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Facebook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được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xem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một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ứng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dụng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mạng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xã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hội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lâu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đời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phổ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biến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nhất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5AB8DA-9BDD-4B6F-93B4-D63BEA923C8D}"/>
              </a:ext>
            </a:extLst>
          </p:cNvPr>
          <p:cNvSpPr txBox="1"/>
          <p:nvPr/>
        </p:nvSpPr>
        <p:spPr>
          <a:xfrm>
            <a:off x="6191303" y="4247627"/>
            <a:ext cx="1673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đẻ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muộn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nhưng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Instagram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vẫn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khẳng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định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được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độ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hot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củ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nó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D09F27-B25B-409F-83CD-94522837DC2B}"/>
              </a:ext>
            </a:extLst>
          </p:cNvPr>
          <p:cNvGrpSpPr/>
          <p:nvPr/>
        </p:nvGrpSpPr>
        <p:grpSpPr>
          <a:xfrm>
            <a:off x="10465081" y="1056404"/>
            <a:ext cx="1260140" cy="1745477"/>
            <a:chOff x="10465081" y="1056404"/>
            <a:chExt cx="1260140" cy="17454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F1A57C-2F82-4DAE-8725-AA0B41878558}"/>
                </a:ext>
              </a:extLst>
            </p:cNvPr>
            <p:cNvSpPr txBox="1"/>
            <p:nvPr/>
          </p:nvSpPr>
          <p:spPr>
            <a:xfrm>
              <a:off x="10465081" y="2401771"/>
              <a:ext cx="126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Nay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3FB734-73EE-44C2-A992-0BDA94538D41}"/>
                </a:ext>
              </a:extLst>
            </p:cNvPr>
            <p:cNvGrpSpPr/>
            <p:nvPr/>
          </p:nvGrpSpPr>
          <p:grpSpPr>
            <a:xfrm>
              <a:off x="10784255" y="1056404"/>
              <a:ext cx="621792" cy="1179067"/>
              <a:chOff x="10784255" y="1056404"/>
              <a:chExt cx="621792" cy="117906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6F819E1-BCF9-47C7-ADD3-287D1DC5B8D9}"/>
                  </a:ext>
                </a:extLst>
              </p:cNvPr>
              <p:cNvSpPr/>
              <p:nvPr/>
            </p:nvSpPr>
            <p:spPr>
              <a:xfrm flipH="1">
                <a:off x="10964293" y="1973755"/>
                <a:ext cx="261716" cy="261716"/>
              </a:xfrm>
              <a:prstGeom prst="ellipse">
                <a:avLst/>
              </a:prstGeom>
              <a:solidFill>
                <a:schemeClr val="accent2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8" name="Rounded Rectangle 8">
                <a:extLst>
                  <a:ext uri="{FF2B5EF4-FFF2-40B4-BE49-F238E27FC236}">
                    <a16:creationId xmlns:a16="http://schemas.microsoft.com/office/drawing/2014/main" id="{E0ECD269-1B37-43D7-99E0-DF93E46392A3}"/>
                  </a:ext>
                </a:extLst>
              </p:cNvPr>
              <p:cNvSpPr/>
              <p:nvPr/>
            </p:nvSpPr>
            <p:spPr>
              <a:xfrm rot="10800000">
                <a:off x="10784255" y="1066004"/>
                <a:ext cx="621792" cy="713232"/>
              </a:xfrm>
              <a:custGeom>
                <a:avLst/>
                <a:gdLst/>
                <a:ahLst/>
                <a:cxnLst/>
                <a:rect l="l" t="t" r="r" b="b"/>
                <a:pathLst>
                  <a:path w="1260140" h="1872209">
                    <a:moveTo>
                      <a:pt x="630071" y="0"/>
                    </a:moveTo>
                    <a:lnTo>
                      <a:pt x="799749" y="292548"/>
                    </a:lnTo>
                    <a:lnTo>
                      <a:pt x="1107260" y="292548"/>
                    </a:lnTo>
                    <a:cubicBezTo>
                      <a:pt x="1191693" y="292548"/>
                      <a:pt x="1260140" y="360995"/>
                      <a:pt x="1260140" y="445428"/>
                    </a:cubicBezTo>
                    <a:lnTo>
                      <a:pt x="1260140" y="1719329"/>
                    </a:lnTo>
                    <a:cubicBezTo>
                      <a:pt x="1260140" y="1803762"/>
                      <a:pt x="1191693" y="1872209"/>
                      <a:pt x="1107260" y="1872209"/>
                    </a:cubicBezTo>
                    <a:lnTo>
                      <a:pt x="152880" y="1872209"/>
                    </a:lnTo>
                    <a:cubicBezTo>
                      <a:pt x="68447" y="1872209"/>
                      <a:pt x="0" y="1803762"/>
                      <a:pt x="0" y="1719329"/>
                    </a:cubicBezTo>
                    <a:lnTo>
                      <a:pt x="0" y="445428"/>
                    </a:lnTo>
                    <a:cubicBezTo>
                      <a:pt x="0" y="360995"/>
                      <a:pt x="68447" y="292548"/>
                      <a:pt x="152880" y="292548"/>
                    </a:cubicBezTo>
                    <a:lnTo>
                      <a:pt x="460393" y="29254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117A45C-27BF-4053-B00D-21568EB31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9493" y="1056404"/>
                <a:ext cx="591315" cy="591315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FDEF6E6-997A-4B30-A065-51C6446DA2C5}"/>
              </a:ext>
            </a:extLst>
          </p:cNvPr>
          <p:cNvGrpSpPr/>
          <p:nvPr/>
        </p:nvGrpSpPr>
        <p:grpSpPr>
          <a:xfrm>
            <a:off x="7999075" y="1066004"/>
            <a:ext cx="1260140" cy="1707074"/>
            <a:chOff x="7999075" y="1066004"/>
            <a:chExt cx="1260140" cy="170707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1052165-7B49-4A68-8323-449674F3CB64}"/>
                </a:ext>
              </a:extLst>
            </p:cNvPr>
            <p:cNvSpPr/>
            <p:nvPr/>
          </p:nvSpPr>
          <p:spPr>
            <a:xfrm flipH="1">
              <a:off x="8486168" y="1951320"/>
              <a:ext cx="261716" cy="261716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3453CA-809F-4A57-9227-AD928C2E64FF}"/>
                </a:ext>
              </a:extLst>
            </p:cNvPr>
            <p:cNvSpPr txBox="1"/>
            <p:nvPr/>
          </p:nvSpPr>
          <p:spPr>
            <a:xfrm>
              <a:off x="7999075" y="2372968"/>
              <a:ext cx="126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2010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7" name="Rounded Rectangle 8">
              <a:extLst>
                <a:ext uri="{FF2B5EF4-FFF2-40B4-BE49-F238E27FC236}">
                  <a16:creationId xmlns:a16="http://schemas.microsoft.com/office/drawing/2014/main" id="{6878366D-BE6B-47A1-893F-5507E978B949}"/>
                </a:ext>
              </a:extLst>
            </p:cNvPr>
            <p:cNvSpPr/>
            <p:nvPr/>
          </p:nvSpPr>
          <p:spPr>
            <a:xfrm rot="10800000">
              <a:off x="8306130" y="1066004"/>
              <a:ext cx="621792" cy="713232"/>
            </a:xfrm>
            <a:custGeom>
              <a:avLst/>
              <a:gdLst/>
              <a:ahLst/>
              <a:cxnLst/>
              <a:rect l="l" t="t" r="r" b="b"/>
              <a:pathLst>
                <a:path w="1260140" h="1872209">
                  <a:moveTo>
                    <a:pt x="630071" y="0"/>
                  </a:moveTo>
                  <a:lnTo>
                    <a:pt x="799749" y="292548"/>
                  </a:lnTo>
                  <a:lnTo>
                    <a:pt x="1107260" y="292548"/>
                  </a:lnTo>
                  <a:cubicBezTo>
                    <a:pt x="1191693" y="292548"/>
                    <a:pt x="1260140" y="360995"/>
                    <a:pt x="1260140" y="445428"/>
                  </a:cubicBezTo>
                  <a:lnTo>
                    <a:pt x="1260140" y="1719329"/>
                  </a:lnTo>
                  <a:cubicBezTo>
                    <a:pt x="1260140" y="1803762"/>
                    <a:pt x="1191693" y="1872209"/>
                    <a:pt x="1107260" y="1872209"/>
                  </a:cubicBezTo>
                  <a:lnTo>
                    <a:pt x="152880" y="1872209"/>
                  </a:lnTo>
                  <a:cubicBezTo>
                    <a:pt x="68447" y="1872209"/>
                    <a:pt x="0" y="1803762"/>
                    <a:pt x="0" y="1719329"/>
                  </a:cubicBezTo>
                  <a:lnTo>
                    <a:pt x="0" y="445428"/>
                  </a:lnTo>
                  <a:cubicBezTo>
                    <a:pt x="0" y="360995"/>
                    <a:pt x="68447" y="292548"/>
                    <a:pt x="152880" y="292548"/>
                  </a:cubicBezTo>
                  <a:lnTo>
                    <a:pt x="460393" y="29254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188EFC-0FE9-48F8-946F-669D85D45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127" y="1146426"/>
              <a:ext cx="435516" cy="435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643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40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44286FB7-86B5-4BB2-B57C-E17D288B2B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7" y="1239485"/>
            <a:ext cx="4321557" cy="432155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00F5F36-60D6-4DA8-A69B-7BEFEFF9C19B}"/>
              </a:ext>
            </a:extLst>
          </p:cNvPr>
          <p:cNvSpPr>
            <a:spLocks noChangeAspect="1"/>
          </p:cNvSpPr>
          <p:nvPr/>
        </p:nvSpPr>
        <p:spPr>
          <a:xfrm>
            <a:off x="3932682" y="3366135"/>
            <a:ext cx="351767" cy="351220"/>
          </a:xfrm>
          <a:custGeom>
            <a:avLst/>
            <a:gdLst>
              <a:gd name="connsiteX0" fmla="*/ 426005 w 929299"/>
              <a:gd name="connsiteY0" fmla="*/ 569594 h 927853"/>
              <a:gd name="connsiteX1" fmla="*/ 588882 w 929299"/>
              <a:gd name="connsiteY1" fmla="*/ 569594 h 927853"/>
              <a:gd name="connsiteX2" fmla="*/ 622220 w 929299"/>
              <a:gd name="connsiteY2" fmla="*/ 601979 h 927853"/>
              <a:gd name="connsiteX3" fmla="*/ 586977 w 929299"/>
              <a:gd name="connsiteY3" fmla="*/ 632459 h 927853"/>
              <a:gd name="connsiteX4" fmla="*/ 506967 w 929299"/>
              <a:gd name="connsiteY4" fmla="*/ 632459 h 927853"/>
              <a:gd name="connsiteX5" fmla="*/ 428862 w 929299"/>
              <a:gd name="connsiteY5" fmla="*/ 632459 h 927853"/>
              <a:gd name="connsiteX6" fmla="*/ 392667 w 929299"/>
              <a:gd name="connsiteY6" fmla="*/ 601027 h 927853"/>
              <a:gd name="connsiteX7" fmla="*/ 426005 w 929299"/>
              <a:gd name="connsiteY7" fmla="*/ 569594 h 927853"/>
              <a:gd name="connsiteX8" fmla="*/ 424100 w 929299"/>
              <a:gd name="connsiteY8" fmla="*/ 399097 h 927853"/>
              <a:gd name="connsiteX9" fmla="*/ 464104 w 929299"/>
              <a:gd name="connsiteY9" fmla="*/ 399097 h 927853"/>
              <a:gd name="connsiteX10" fmla="*/ 504110 w 929299"/>
              <a:gd name="connsiteY10" fmla="*/ 399097 h 927853"/>
              <a:gd name="connsiteX11" fmla="*/ 535542 w 929299"/>
              <a:gd name="connsiteY11" fmla="*/ 430530 h 927853"/>
              <a:gd name="connsiteX12" fmla="*/ 506015 w 929299"/>
              <a:gd name="connsiteY12" fmla="*/ 461010 h 927853"/>
              <a:gd name="connsiteX13" fmla="*/ 423147 w 929299"/>
              <a:gd name="connsiteY13" fmla="*/ 461010 h 927853"/>
              <a:gd name="connsiteX14" fmla="*/ 392667 w 929299"/>
              <a:gd name="connsiteY14" fmla="*/ 429577 h 927853"/>
              <a:gd name="connsiteX15" fmla="*/ 424100 w 929299"/>
              <a:gd name="connsiteY15" fmla="*/ 399097 h 927853"/>
              <a:gd name="connsiteX16" fmla="*/ 414575 w 929299"/>
              <a:gd name="connsiteY16" fmla="*/ 282893 h 927853"/>
              <a:gd name="connsiteX17" fmla="*/ 274557 w 929299"/>
              <a:gd name="connsiteY17" fmla="*/ 421005 h 927853"/>
              <a:gd name="connsiteX18" fmla="*/ 274557 w 929299"/>
              <a:gd name="connsiteY18" fmla="*/ 608648 h 927853"/>
              <a:gd name="connsiteX19" fmla="*/ 400287 w 929299"/>
              <a:gd name="connsiteY19" fmla="*/ 746760 h 927853"/>
              <a:gd name="connsiteX20" fmla="*/ 497442 w 929299"/>
              <a:gd name="connsiteY20" fmla="*/ 749618 h 927853"/>
              <a:gd name="connsiteX21" fmla="*/ 585072 w 929299"/>
              <a:gd name="connsiteY21" fmla="*/ 749618 h 927853"/>
              <a:gd name="connsiteX22" fmla="*/ 737472 w 929299"/>
              <a:gd name="connsiteY22" fmla="*/ 611505 h 927853"/>
              <a:gd name="connsiteX23" fmla="*/ 740330 w 929299"/>
              <a:gd name="connsiteY23" fmla="*/ 489585 h 927853"/>
              <a:gd name="connsiteX24" fmla="*/ 710802 w 929299"/>
              <a:gd name="connsiteY24" fmla="*/ 461962 h 927853"/>
              <a:gd name="connsiteX25" fmla="*/ 651747 w 929299"/>
              <a:gd name="connsiteY25" fmla="*/ 406718 h 927853"/>
              <a:gd name="connsiteX26" fmla="*/ 510777 w 929299"/>
              <a:gd name="connsiteY26" fmla="*/ 282893 h 927853"/>
              <a:gd name="connsiteX27" fmla="*/ 414575 w 929299"/>
              <a:gd name="connsiteY27" fmla="*/ 282893 h 927853"/>
              <a:gd name="connsiteX28" fmla="*/ 163115 w 929299"/>
              <a:gd name="connsiteY28" fmla="*/ 0 h 927853"/>
              <a:gd name="connsiteX29" fmla="*/ 767952 w 929299"/>
              <a:gd name="connsiteY29" fmla="*/ 0 h 927853"/>
              <a:gd name="connsiteX30" fmla="*/ 927972 w 929299"/>
              <a:gd name="connsiteY30" fmla="*/ 155257 h 927853"/>
              <a:gd name="connsiteX31" fmla="*/ 927020 w 929299"/>
              <a:gd name="connsiteY31" fmla="*/ 776287 h 927853"/>
              <a:gd name="connsiteX32" fmla="*/ 770810 w 929299"/>
              <a:gd name="connsiteY32" fmla="*/ 926782 h 927853"/>
              <a:gd name="connsiteX33" fmla="*/ 463152 w 929299"/>
              <a:gd name="connsiteY33" fmla="*/ 926782 h 927853"/>
              <a:gd name="connsiteX34" fmla="*/ 162162 w 929299"/>
              <a:gd name="connsiteY34" fmla="*/ 927735 h 927853"/>
              <a:gd name="connsiteX35" fmla="*/ 237 w 929299"/>
              <a:gd name="connsiteY35" fmla="*/ 771525 h 927853"/>
              <a:gd name="connsiteX36" fmla="*/ 1190 w 929299"/>
              <a:gd name="connsiteY36" fmla="*/ 155257 h 927853"/>
              <a:gd name="connsiteX37" fmla="*/ 163115 w 929299"/>
              <a:gd name="connsiteY37" fmla="*/ 0 h 92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29299" h="927853">
                <a:moveTo>
                  <a:pt x="426005" y="569594"/>
                </a:moveTo>
                <a:cubicBezTo>
                  <a:pt x="480297" y="568642"/>
                  <a:pt x="534590" y="568642"/>
                  <a:pt x="588882" y="569594"/>
                </a:cubicBezTo>
                <a:cubicBezTo>
                  <a:pt x="608885" y="569594"/>
                  <a:pt x="622220" y="584834"/>
                  <a:pt x="622220" y="601979"/>
                </a:cubicBezTo>
                <a:cubicBezTo>
                  <a:pt x="621267" y="619124"/>
                  <a:pt x="606980" y="631507"/>
                  <a:pt x="586977" y="632459"/>
                </a:cubicBezTo>
                <a:cubicBezTo>
                  <a:pt x="560307" y="633412"/>
                  <a:pt x="533637" y="632459"/>
                  <a:pt x="506967" y="632459"/>
                </a:cubicBezTo>
                <a:cubicBezTo>
                  <a:pt x="481250" y="632459"/>
                  <a:pt x="454580" y="633412"/>
                  <a:pt x="428862" y="632459"/>
                </a:cubicBezTo>
                <a:cubicBezTo>
                  <a:pt x="406002" y="631507"/>
                  <a:pt x="392667" y="619124"/>
                  <a:pt x="392667" y="601027"/>
                </a:cubicBezTo>
                <a:cubicBezTo>
                  <a:pt x="392667" y="583882"/>
                  <a:pt x="405050" y="569594"/>
                  <a:pt x="426005" y="569594"/>
                </a:cubicBezTo>
                <a:close/>
                <a:moveTo>
                  <a:pt x="424100" y="399097"/>
                </a:moveTo>
                <a:cubicBezTo>
                  <a:pt x="437435" y="398145"/>
                  <a:pt x="450770" y="399097"/>
                  <a:pt x="464104" y="399097"/>
                </a:cubicBezTo>
                <a:cubicBezTo>
                  <a:pt x="477440" y="399097"/>
                  <a:pt x="490775" y="398145"/>
                  <a:pt x="504110" y="399097"/>
                </a:cubicBezTo>
                <a:cubicBezTo>
                  <a:pt x="523160" y="401002"/>
                  <a:pt x="535542" y="411480"/>
                  <a:pt x="535542" y="430530"/>
                </a:cubicBezTo>
                <a:cubicBezTo>
                  <a:pt x="535542" y="448627"/>
                  <a:pt x="523160" y="460057"/>
                  <a:pt x="506015" y="461010"/>
                </a:cubicBezTo>
                <a:cubicBezTo>
                  <a:pt x="478392" y="462915"/>
                  <a:pt x="450770" y="462915"/>
                  <a:pt x="423147" y="461010"/>
                </a:cubicBezTo>
                <a:cubicBezTo>
                  <a:pt x="405050" y="459105"/>
                  <a:pt x="391715" y="448627"/>
                  <a:pt x="392667" y="429577"/>
                </a:cubicBezTo>
                <a:cubicBezTo>
                  <a:pt x="392667" y="409575"/>
                  <a:pt x="406002" y="400050"/>
                  <a:pt x="424100" y="399097"/>
                </a:cubicBezTo>
                <a:close/>
                <a:moveTo>
                  <a:pt x="414575" y="282893"/>
                </a:moveTo>
                <a:cubicBezTo>
                  <a:pt x="338375" y="284798"/>
                  <a:pt x="276462" y="345757"/>
                  <a:pt x="274557" y="421005"/>
                </a:cubicBezTo>
                <a:cubicBezTo>
                  <a:pt x="272652" y="483870"/>
                  <a:pt x="272652" y="545782"/>
                  <a:pt x="274557" y="608648"/>
                </a:cubicBezTo>
                <a:cubicBezTo>
                  <a:pt x="276462" y="680085"/>
                  <a:pt x="330755" y="736282"/>
                  <a:pt x="400287" y="746760"/>
                </a:cubicBezTo>
                <a:cubicBezTo>
                  <a:pt x="434577" y="751523"/>
                  <a:pt x="469820" y="748665"/>
                  <a:pt x="497442" y="749618"/>
                </a:cubicBezTo>
                <a:cubicBezTo>
                  <a:pt x="531732" y="749618"/>
                  <a:pt x="558402" y="750570"/>
                  <a:pt x="585072" y="749618"/>
                </a:cubicBezTo>
                <a:cubicBezTo>
                  <a:pt x="670797" y="746760"/>
                  <a:pt x="726042" y="697230"/>
                  <a:pt x="737472" y="611505"/>
                </a:cubicBezTo>
                <a:cubicBezTo>
                  <a:pt x="742235" y="571500"/>
                  <a:pt x="739377" y="530543"/>
                  <a:pt x="740330" y="489585"/>
                </a:cubicBezTo>
                <a:cubicBezTo>
                  <a:pt x="741282" y="469582"/>
                  <a:pt x="729852" y="462915"/>
                  <a:pt x="710802" y="461962"/>
                </a:cubicBezTo>
                <a:cubicBezTo>
                  <a:pt x="660320" y="460057"/>
                  <a:pt x="658415" y="456248"/>
                  <a:pt x="651747" y="406718"/>
                </a:cubicBezTo>
                <a:cubicBezTo>
                  <a:pt x="642222" y="336232"/>
                  <a:pt x="582215" y="282893"/>
                  <a:pt x="510777" y="282893"/>
                </a:cubicBezTo>
                <a:cubicBezTo>
                  <a:pt x="478392" y="281940"/>
                  <a:pt x="446960" y="281940"/>
                  <a:pt x="414575" y="282893"/>
                </a:cubicBezTo>
                <a:close/>
                <a:moveTo>
                  <a:pt x="163115" y="0"/>
                </a:moveTo>
                <a:cubicBezTo>
                  <a:pt x="365045" y="0"/>
                  <a:pt x="566022" y="0"/>
                  <a:pt x="767952" y="0"/>
                </a:cubicBezTo>
                <a:cubicBezTo>
                  <a:pt x="867012" y="952"/>
                  <a:pt x="927020" y="56198"/>
                  <a:pt x="927972" y="155257"/>
                </a:cubicBezTo>
                <a:cubicBezTo>
                  <a:pt x="929877" y="362903"/>
                  <a:pt x="929877" y="569595"/>
                  <a:pt x="927020" y="776287"/>
                </a:cubicBezTo>
                <a:cubicBezTo>
                  <a:pt x="926067" y="871537"/>
                  <a:pt x="866060" y="926782"/>
                  <a:pt x="770810" y="926782"/>
                </a:cubicBezTo>
                <a:cubicBezTo>
                  <a:pt x="668892" y="926782"/>
                  <a:pt x="566022" y="926782"/>
                  <a:pt x="463152" y="926782"/>
                </a:cubicBezTo>
                <a:cubicBezTo>
                  <a:pt x="363140" y="926782"/>
                  <a:pt x="262175" y="923925"/>
                  <a:pt x="162162" y="927735"/>
                </a:cubicBezTo>
                <a:cubicBezTo>
                  <a:pt x="84057" y="930593"/>
                  <a:pt x="237" y="882015"/>
                  <a:pt x="237" y="771525"/>
                </a:cubicBezTo>
                <a:cubicBezTo>
                  <a:pt x="237" y="565785"/>
                  <a:pt x="-715" y="360998"/>
                  <a:pt x="1190" y="155257"/>
                </a:cubicBezTo>
                <a:cubicBezTo>
                  <a:pt x="2142" y="55245"/>
                  <a:pt x="62150" y="0"/>
                  <a:pt x="1631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ounded Rectangle 2">
            <a:extLst>
              <a:ext uri="{FF2B5EF4-FFF2-40B4-BE49-F238E27FC236}">
                <a16:creationId xmlns:a16="http://schemas.microsoft.com/office/drawing/2014/main" id="{72E46098-011B-4A91-862E-DAFBB480EE50}"/>
              </a:ext>
            </a:extLst>
          </p:cNvPr>
          <p:cNvSpPr/>
          <p:nvPr/>
        </p:nvSpPr>
        <p:spPr>
          <a:xfrm>
            <a:off x="2961021" y="3425150"/>
            <a:ext cx="349911" cy="349911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Rounded Rectangle 8">
            <a:extLst>
              <a:ext uri="{FF2B5EF4-FFF2-40B4-BE49-F238E27FC236}">
                <a16:creationId xmlns:a16="http://schemas.microsoft.com/office/drawing/2014/main" id="{25F735BE-24D5-4AA4-B326-13BFFC9C08BE}"/>
              </a:ext>
            </a:extLst>
          </p:cNvPr>
          <p:cNvSpPr/>
          <p:nvPr/>
        </p:nvSpPr>
        <p:spPr>
          <a:xfrm>
            <a:off x="4262433" y="234420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2">
            <a:extLst>
              <a:ext uri="{FF2B5EF4-FFF2-40B4-BE49-F238E27FC236}">
                <a16:creationId xmlns:a16="http://schemas.microsoft.com/office/drawing/2014/main" id="{432DA876-42AF-424E-A413-BF8119BBCDB6}"/>
              </a:ext>
            </a:extLst>
          </p:cNvPr>
          <p:cNvSpPr/>
          <p:nvPr/>
        </p:nvSpPr>
        <p:spPr>
          <a:xfrm>
            <a:off x="2514392" y="2531372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3">
            <a:extLst>
              <a:ext uri="{FF2B5EF4-FFF2-40B4-BE49-F238E27FC236}">
                <a16:creationId xmlns:a16="http://schemas.microsoft.com/office/drawing/2014/main" id="{E6A384FC-1990-4234-8CB4-4E1632F8421F}"/>
              </a:ext>
            </a:extLst>
          </p:cNvPr>
          <p:cNvSpPr>
            <a:spLocks noChangeAspect="1"/>
          </p:cNvSpPr>
          <p:nvPr/>
        </p:nvSpPr>
        <p:spPr>
          <a:xfrm>
            <a:off x="1250204" y="3444032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4" name="Rounded Rectangle 5">
            <a:extLst>
              <a:ext uri="{FF2B5EF4-FFF2-40B4-BE49-F238E27FC236}">
                <a16:creationId xmlns:a16="http://schemas.microsoft.com/office/drawing/2014/main" id="{6662E94C-C013-4780-B856-0541F9D5258F}"/>
              </a:ext>
            </a:extLst>
          </p:cNvPr>
          <p:cNvSpPr>
            <a:spLocks noChangeAspect="1"/>
          </p:cNvSpPr>
          <p:nvPr/>
        </p:nvSpPr>
        <p:spPr>
          <a:xfrm>
            <a:off x="5506406" y="3600106"/>
            <a:ext cx="518693" cy="518636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BAFB3C-7964-4178-8B8B-97A777606E8F}"/>
              </a:ext>
            </a:extLst>
          </p:cNvPr>
          <p:cNvGrpSpPr/>
          <p:nvPr/>
        </p:nvGrpSpPr>
        <p:grpSpPr>
          <a:xfrm>
            <a:off x="7382425" y="5135322"/>
            <a:ext cx="4194127" cy="1238026"/>
            <a:chOff x="7382425" y="5135322"/>
            <a:chExt cx="4194127" cy="123802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C2979E0-5288-4CAE-AC80-60BE356579ED}"/>
                </a:ext>
              </a:extLst>
            </p:cNvPr>
            <p:cNvSpPr/>
            <p:nvPr/>
          </p:nvSpPr>
          <p:spPr>
            <a:xfrm>
              <a:off x="7382425" y="5354554"/>
              <a:ext cx="656456" cy="6564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EEBDC6D-AFEC-4806-8C54-04FAB822E4AA}"/>
                </a:ext>
              </a:extLst>
            </p:cNvPr>
            <p:cNvGrpSpPr/>
            <p:nvPr/>
          </p:nvGrpSpPr>
          <p:grpSpPr>
            <a:xfrm>
              <a:off x="8225315" y="5135322"/>
              <a:ext cx="2212467" cy="1238026"/>
              <a:chOff x="910640" y="2975794"/>
              <a:chExt cx="1527408" cy="3096510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650E887-8C96-4920-A0BE-C9C2A7C2B105}"/>
                  </a:ext>
                </a:extLst>
              </p:cNvPr>
              <p:cNvSpPr txBox="1"/>
              <p:nvPr/>
            </p:nvSpPr>
            <p:spPr>
              <a:xfrm>
                <a:off x="910640" y="2975794"/>
                <a:ext cx="1527408" cy="7698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Top 4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về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độ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phổ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biến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91702ED-D9BC-42CD-87BE-FF55A4BEB2F9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2540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Luôn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luôn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lọt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vào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top 6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các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ứng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dụng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phổ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biến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ghi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nhận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trong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năm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2021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đã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và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đang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đứng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top 4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mạng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xã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hội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phổ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biến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nhất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hiện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nay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4586CB1-2EC4-4E42-9D7F-D25CE2484187}"/>
                </a:ext>
              </a:extLst>
            </p:cNvPr>
            <p:cNvSpPr txBox="1"/>
            <p:nvPr/>
          </p:nvSpPr>
          <p:spPr>
            <a:xfrm>
              <a:off x="10496432" y="5298060"/>
              <a:ext cx="108012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4</a:t>
              </a:r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 top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27" name="Isosceles Triangle 20">
              <a:extLst>
                <a:ext uri="{FF2B5EF4-FFF2-40B4-BE49-F238E27FC236}">
                  <a16:creationId xmlns:a16="http://schemas.microsoft.com/office/drawing/2014/main" id="{ACA86F30-9B33-40FF-8B65-CB98AA63350A}"/>
                </a:ext>
              </a:extLst>
            </p:cNvPr>
            <p:cNvSpPr>
              <a:spLocks noChangeAspect="1"/>
            </p:cNvSpPr>
            <p:nvPr/>
          </p:nvSpPr>
          <p:spPr>
            <a:xfrm rot="8201235">
              <a:off x="7549172" y="5504734"/>
              <a:ext cx="322962" cy="356093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1F7787-7DFF-41FB-9DD8-B4379E0D915B}"/>
              </a:ext>
            </a:extLst>
          </p:cNvPr>
          <p:cNvGrpSpPr/>
          <p:nvPr/>
        </p:nvGrpSpPr>
        <p:grpSpPr>
          <a:xfrm>
            <a:off x="2362200" y="2863471"/>
            <a:ext cx="4203626" cy="4021262"/>
            <a:chOff x="2256045" y="3999050"/>
            <a:chExt cx="3166085" cy="2911835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2ED83A-70F6-48DE-B575-FFC83B7D9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4052" y="3999050"/>
              <a:ext cx="207300" cy="207300"/>
            </a:xfrm>
            <a:custGeom>
              <a:avLst/>
              <a:gdLst>
                <a:gd name="connsiteX0" fmla="*/ 0 w 923925"/>
                <a:gd name="connsiteY0" fmla="*/ 461962 h 923925"/>
                <a:gd name="connsiteX1" fmla="*/ 0 w 923925"/>
                <a:gd name="connsiteY1" fmla="*/ 149542 h 923925"/>
                <a:gd name="connsiteX2" fmla="*/ 149543 w 923925"/>
                <a:gd name="connsiteY2" fmla="*/ 0 h 923925"/>
                <a:gd name="connsiteX3" fmla="*/ 774382 w 923925"/>
                <a:gd name="connsiteY3" fmla="*/ 0 h 923925"/>
                <a:gd name="connsiteX4" fmla="*/ 925830 w 923925"/>
                <a:gd name="connsiteY4" fmla="*/ 149542 h 923925"/>
                <a:gd name="connsiteX5" fmla="*/ 925830 w 923925"/>
                <a:gd name="connsiteY5" fmla="*/ 774382 h 923925"/>
                <a:gd name="connsiteX6" fmla="*/ 773430 w 923925"/>
                <a:gd name="connsiteY6" fmla="*/ 925830 h 923925"/>
                <a:gd name="connsiteX7" fmla="*/ 150495 w 923925"/>
                <a:gd name="connsiteY7" fmla="*/ 925830 h 923925"/>
                <a:gd name="connsiteX8" fmla="*/ 0 w 923925"/>
                <a:gd name="connsiteY8" fmla="*/ 774382 h 923925"/>
                <a:gd name="connsiteX9" fmla="*/ 0 w 923925"/>
                <a:gd name="connsiteY9" fmla="*/ 461962 h 923925"/>
                <a:gd name="connsiteX10" fmla="*/ 194310 w 923925"/>
                <a:gd name="connsiteY10" fmla="*/ 220027 h 923925"/>
                <a:gd name="connsiteX11" fmla="*/ 194310 w 923925"/>
                <a:gd name="connsiteY11" fmla="*/ 246698 h 923925"/>
                <a:gd name="connsiteX12" fmla="*/ 222885 w 923925"/>
                <a:gd name="connsiteY12" fmla="*/ 277178 h 923925"/>
                <a:gd name="connsiteX13" fmla="*/ 608648 w 923925"/>
                <a:gd name="connsiteY13" fmla="*/ 521970 h 923925"/>
                <a:gd name="connsiteX14" fmla="*/ 668655 w 923925"/>
                <a:gd name="connsiteY14" fmla="*/ 729615 h 923925"/>
                <a:gd name="connsiteX15" fmla="*/ 694373 w 923925"/>
                <a:gd name="connsiteY15" fmla="*/ 754380 h 923925"/>
                <a:gd name="connsiteX16" fmla="*/ 754380 w 923925"/>
                <a:gd name="connsiteY16" fmla="*/ 754380 h 923925"/>
                <a:gd name="connsiteX17" fmla="*/ 777240 w 923925"/>
                <a:gd name="connsiteY17" fmla="*/ 729615 h 923925"/>
                <a:gd name="connsiteX18" fmla="*/ 757238 w 923925"/>
                <a:gd name="connsiteY18" fmla="*/ 600075 h 923925"/>
                <a:gd name="connsiteX19" fmla="*/ 247650 w 923925"/>
                <a:gd name="connsiteY19" fmla="*/ 171450 h 923925"/>
                <a:gd name="connsiteX20" fmla="*/ 194310 w 923925"/>
                <a:gd name="connsiteY20" fmla="*/ 220027 h 923925"/>
                <a:gd name="connsiteX21" fmla="*/ 523875 w 923925"/>
                <a:gd name="connsiteY21" fmla="*/ 753428 h 923925"/>
                <a:gd name="connsiteX22" fmla="*/ 541973 w 923925"/>
                <a:gd name="connsiteY22" fmla="*/ 753428 h 923925"/>
                <a:gd name="connsiteX23" fmla="*/ 575310 w 923925"/>
                <a:gd name="connsiteY23" fmla="*/ 718185 h 923925"/>
                <a:gd name="connsiteX24" fmla="*/ 468630 w 923925"/>
                <a:gd name="connsiteY24" fmla="*/ 485775 h 923925"/>
                <a:gd name="connsiteX25" fmla="*/ 216218 w 923925"/>
                <a:gd name="connsiteY25" fmla="*/ 367665 h 923925"/>
                <a:gd name="connsiteX26" fmla="*/ 194310 w 923925"/>
                <a:gd name="connsiteY26" fmla="*/ 386715 h 923925"/>
                <a:gd name="connsiteX27" fmla="*/ 194310 w 923925"/>
                <a:gd name="connsiteY27" fmla="*/ 458153 h 923925"/>
                <a:gd name="connsiteX28" fmla="*/ 212407 w 923925"/>
                <a:gd name="connsiteY28" fmla="*/ 476250 h 923925"/>
                <a:gd name="connsiteX29" fmla="*/ 464820 w 923925"/>
                <a:gd name="connsiteY29" fmla="*/ 702945 h 923925"/>
                <a:gd name="connsiteX30" fmla="*/ 523875 w 923925"/>
                <a:gd name="connsiteY30" fmla="*/ 753428 h 923925"/>
                <a:gd name="connsiteX31" fmla="*/ 344805 w 923925"/>
                <a:gd name="connsiteY31" fmla="*/ 677228 h 923925"/>
                <a:gd name="connsiteX32" fmla="*/ 270510 w 923925"/>
                <a:gd name="connsiteY32" fmla="*/ 601028 h 923925"/>
                <a:gd name="connsiteX33" fmla="*/ 194310 w 923925"/>
                <a:gd name="connsiteY33" fmla="*/ 675323 h 923925"/>
                <a:gd name="connsiteX34" fmla="*/ 269557 w 923925"/>
                <a:gd name="connsiteY34" fmla="*/ 751523 h 923925"/>
                <a:gd name="connsiteX35" fmla="*/ 344805 w 923925"/>
                <a:gd name="connsiteY35" fmla="*/ 677228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3925" h="923925">
                  <a:moveTo>
                    <a:pt x="0" y="461962"/>
                  </a:moveTo>
                  <a:cubicBezTo>
                    <a:pt x="0" y="358140"/>
                    <a:pt x="0" y="253365"/>
                    <a:pt x="0" y="149542"/>
                  </a:cubicBezTo>
                  <a:cubicBezTo>
                    <a:pt x="0" y="60007"/>
                    <a:pt x="60007" y="0"/>
                    <a:pt x="149543" y="0"/>
                  </a:cubicBezTo>
                  <a:cubicBezTo>
                    <a:pt x="358140" y="0"/>
                    <a:pt x="565785" y="0"/>
                    <a:pt x="774382" y="0"/>
                  </a:cubicBezTo>
                  <a:cubicBezTo>
                    <a:pt x="862965" y="0"/>
                    <a:pt x="924877" y="60960"/>
                    <a:pt x="925830" y="149542"/>
                  </a:cubicBezTo>
                  <a:cubicBezTo>
                    <a:pt x="926782" y="358140"/>
                    <a:pt x="926782" y="565785"/>
                    <a:pt x="925830" y="774382"/>
                  </a:cubicBezTo>
                  <a:cubicBezTo>
                    <a:pt x="925830" y="864870"/>
                    <a:pt x="863918" y="925830"/>
                    <a:pt x="773430" y="925830"/>
                  </a:cubicBezTo>
                  <a:cubicBezTo>
                    <a:pt x="565785" y="925830"/>
                    <a:pt x="358140" y="925830"/>
                    <a:pt x="150495" y="925830"/>
                  </a:cubicBezTo>
                  <a:cubicBezTo>
                    <a:pt x="59055" y="925830"/>
                    <a:pt x="0" y="865823"/>
                    <a:pt x="0" y="774382"/>
                  </a:cubicBezTo>
                  <a:cubicBezTo>
                    <a:pt x="0" y="670560"/>
                    <a:pt x="0" y="566737"/>
                    <a:pt x="0" y="461962"/>
                  </a:cubicBezTo>
                  <a:close/>
                  <a:moveTo>
                    <a:pt x="194310" y="220027"/>
                  </a:moveTo>
                  <a:cubicBezTo>
                    <a:pt x="194310" y="228600"/>
                    <a:pt x="195263" y="238125"/>
                    <a:pt x="194310" y="246698"/>
                  </a:cubicBezTo>
                  <a:cubicBezTo>
                    <a:pt x="191452" y="268605"/>
                    <a:pt x="200977" y="275273"/>
                    <a:pt x="222885" y="277178"/>
                  </a:cubicBezTo>
                  <a:cubicBezTo>
                    <a:pt x="394335" y="290512"/>
                    <a:pt x="522923" y="374332"/>
                    <a:pt x="608648" y="521970"/>
                  </a:cubicBezTo>
                  <a:cubicBezTo>
                    <a:pt x="645795" y="585787"/>
                    <a:pt x="666750" y="655320"/>
                    <a:pt x="668655" y="729615"/>
                  </a:cubicBezTo>
                  <a:cubicBezTo>
                    <a:pt x="668655" y="746760"/>
                    <a:pt x="675323" y="755332"/>
                    <a:pt x="694373" y="754380"/>
                  </a:cubicBezTo>
                  <a:cubicBezTo>
                    <a:pt x="714375" y="753428"/>
                    <a:pt x="734377" y="753428"/>
                    <a:pt x="754380" y="754380"/>
                  </a:cubicBezTo>
                  <a:cubicBezTo>
                    <a:pt x="774382" y="755332"/>
                    <a:pt x="778193" y="746760"/>
                    <a:pt x="777240" y="729615"/>
                  </a:cubicBezTo>
                  <a:cubicBezTo>
                    <a:pt x="775335" y="685800"/>
                    <a:pt x="768668" y="641985"/>
                    <a:pt x="757238" y="600075"/>
                  </a:cubicBezTo>
                  <a:cubicBezTo>
                    <a:pt x="691515" y="364807"/>
                    <a:pt x="488632" y="192405"/>
                    <a:pt x="247650" y="171450"/>
                  </a:cubicBezTo>
                  <a:cubicBezTo>
                    <a:pt x="194310" y="165735"/>
                    <a:pt x="194310" y="165735"/>
                    <a:pt x="194310" y="220027"/>
                  </a:cubicBezTo>
                  <a:close/>
                  <a:moveTo>
                    <a:pt x="523875" y="753428"/>
                  </a:moveTo>
                  <a:cubicBezTo>
                    <a:pt x="529590" y="753428"/>
                    <a:pt x="535305" y="753428"/>
                    <a:pt x="541973" y="753428"/>
                  </a:cubicBezTo>
                  <a:cubicBezTo>
                    <a:pt x="577215" y="753428"/>
                    <a:pt x="579120" y="753428"/>
                    <a:pt x="575310" y="718185"/>
                  </a:cubicBezTo>
                  <a:cubicBezTo>
                    <a:pt x="566738" y="628650"/>
                    <a:pt x="530543" y="550545"/>
                    <a:pt x="468630" y="485775"/>
                  </a:cubicBezTo>
                  <a:cubicBezTo>
                    <a:pt x="400050" y="414337"/>
                    <a:pt x="314325" y="376237"/>
                    <a:pt x="216218" y="367665"/>
                  </a:cubicBezTo>
                  <a:cubicBezTo>
                    <a:pt x="201930" y="366712"/>
                    <a:pt x="193357" y="370523"/>
                    <a:pt x="194310" y="386715"/>
                  </a:cubicBezTo>
                  <a:cubicBezTo>
                    <a:pt x="195263" y="410528"/>
                    <a:pt x="195263" y="434340"/>
                    <a:pt x="194310" y="458153"/>
                  </a:cubicBezTo>
                  <a:cubicBezTo>
                    <a:pt x="193357" y="472440"/>
                    <a:pt x="200025" y="475298"/>
                    <a:pt x="212407" y="476250"/>
                  </a:cubicBezTo>
                  <a:cubicBezTo>
                    <a:pt x="340043" y="487680"/>
                    <a:pt x="441960" y="579120"/>
                    <a:pt x="464820" y="702945"/>
                  </a:cubicBezTo>
                  <a:cubicBezTo>
                    <a:pt x="475298" y="753428"/>
                    <a:pt x="475298" y="753428"/>
                    <a:pt x="523875" y="753428"/>
                  </a:cubicBezTo>
                  <a:close/>
                  <a:moveTo>
                    <a:pt x="344805" y="677228"/>
                  </a:moveTo>
                  <a:cubicBezTo>
                    <a:pt x="344805" y="634365"/>
                    <a:pt x="313373" y="601980"/>
                    <a:pt x="270510" y="601028"/>
                  </a:cubicBezTo>
                  <a:cubicBezTo>
                    <a:pt x="229552" y="600075"/>
                    <a:pt x="194310" y="634365"/>
                    <a:pt x="194310" y="675323"/>
                  </a:cubicBezTo>
                  <a:cubicBezTo>
                    <a:pt x="194310" y="719137"/>
                    <a:pt x="225743" y="751523"/>
                    <a:pt x="269557" y="751523"/>
                  </a:cubicBezTo>
                  <a:cubicBezTo>
                    <a:pt x="314325" y="750570"/>
                    <a:pt x="344805" y="720090"/>
                    <a:pt x="344805" y="67722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2BE16D2-EF8D-404C-AD48-448E47B2D3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3744" y="4052977"/>
              <a:ext cx="352570" cy="351220"/>
            </a:xfrm>
            <a:custGeom>
              <a:avLst/>
              <a:gdLst>
                <a:gd name="connsiteX0" fmla="*/ 493305 w 930304"/>
                <a:gd name="connsiteY0" fmla="*/ 525380 h 926740"/>
                <a:gd name="connsiteX1" fmla="*/ 502115 w 930304"/>
                <a:gd name="connsiteY1" fmla="*/ 538358 h 926740"/>
                <a:gd name="connsiteX2" fmla="*/ 547835 w 930304"/>
                <a:gd name="connsiteY2" fmla="*/ 704093 h 926740"/>
                <a:gd name="connsiteX3" fmla="*/ 532596 w 930304"/>
                <a:gd name="connsiteY3" fmla="*/ 730763 h 926740"/>
                <a:gd name="connsiteX4" fmla="*/ 450681 w 930304"/>
                <a:gd name="connsiteY4" fmla="*/ 746003 h 926740"/>
                <a:gd name="connsiteX5" fmla="*/ 300185 w 930304"/>
                <a:gd name="connsiteY5" fmla="*/ 701235 h 926740"/>
                <a:gd name="connsiteX6" fmla="*/ 293518 w 930304"/>
                <a:gd name="connsiteY6" fmla="*/ 668850 h 926740"/>
                <a:gd name="connsiteX7" fmla="*/ 477350 w 930304"/>
                <a:gd name="connsiteY7" fmla="*/ 525975 h 926740"/>
                <a:gd name="connsiteX8" fmla="*/ 493305 w 930304"/>
                <a:gd name="connsiteY8" fmla="*/ 525380 h 926740"/>
                <a:gd name="connsiteX9" fmla="*/ 592603 w 930304"/>
                <a:gd name="connsiteY9" fmla="*/ 502163 h 926740"/>
                <a:gd name="connsiteX10" fmla="*/ 686901 w 930304"/>
                <a:gd name="connsiteY10" fmla="*/ 513593 h 926740"/>
                <a:gd name="connsiteX11" fmla="*/ 704046 w 930304"/>
                <a:gd name="connsiteY11" fmla="*/ 540263 h 926740"/>
                <a:gd name="connsiteX12" fmla="*/ 609748 w 930304"/>
                <a:gd name="connsiteY12" fmla="*/ 687901 h 926740"/>
                <a:gd name="connsiteX13" fmla="*/ 586888 w 930304"/>
                <a:gd name="connsiteY13" fmla="*/ 680281 h 926740"/>
                <a:gd name="connsiteX14" fmla="*/ 544978 w 930304"/>
                <a:gd name="connsiteY14" fmla="*/ 525976 h 926740"/>
                <a:gd name="connsiteX15" fmla="*/ 556408 w 930304"/>
                <a:gd name="connsiteY15" fmla="*/ 505973 h 926740"/>
                <a:gd name="connsiteX16" fmla="*/ 592603 w 930304"/>
                <a:gd name="connsiteY16" fmla="*/ 502163 h 926740"/>
                <a:gd name="connsiteX17" fmla="*/ 442108 w 930304"/>
                <a:gd name="connsiteY17" fmla="*/ 435488 h 926740"/>
                <a:gd name="connsiteX18" fmla="*/ 472587 w 930304"/>
                <a:gd name="connsiteY18" fmla="*/ 467873 h 926740"/>
                <a:gd name="connsiteX19" fmla="*/ 459252 w 930304"/>
                <a:gd name="connsiteY19" fmla="*/ 486923 h 926740"/>
                <a:gd name="connsiteX20" fmla="*/ 266847 w 930304"/>
                <a:gd name="connsiteY20" fmla="*/ 639323 h 926740"/>
                <a:gd name="connsiteX21" fmla="*/ 237320 w 930304"/>
                <a:gd name="connsiteY21" fmla="*/ 640276 h 926740"/>
                <a:gd name="connsiteX22" fmla="*/ 183027 w 930304"/>
                <a:gd name="connsiteY22" fmla="*/ 491686 h 926740"/>
                <a:gd name="connsiteX23" fmla="*/ 204935 w 930304"/>
                <a:gd name="connsiteY23" fmla="*/ 468826 h 926740"/>
                <a:gd name="connsiteX24" fmla="*/ 442108 w 930304"/>
                <a:gd name="connsiteY24" fmla="*/ 435488 h 926740"/>
                <a:gd name="connsiteX25" fmla="*/ 647133 w 930304"/>
                <a:gd name="connsiteY25" fmla="*/ 317259 h 926740"/>
                <a:gd name="connsiteX26" fmla="*/ 660230 w 930304"/>
                <a:gd name="connsiteY26" fmla="*/ 324046 h 926740"/>
                <a:gd name="connsiteX27" fmla="*/ 711665 w 930304"/>
                <a:gd name="connsiteY27" fmla="*/ 468826 h 926740"/>
                <a:gd name="connsiteX28" fmla="*/ 693567 w 930304"/>
                <a:gd name="connsiteY28" fmla="*/ 477398 h 926740"/>
                <a:gd name="connsiteX29" fmla="*/ 535452 w 930304"/>
                <a:gd name="connsiteY29" fmla="*/ 470731 h 926740"/>
                <a:gd name="connsiteX30" fmla="*/ 519260 w 930304"/>
                <a:gd name="connsiteY30" fmla="*/ 458348 h 926740"/>
                <a:gd name="connsiteX31" fmla="*/ 537357 w 930304"/>
                <a:gd name="connsiteY31" fmla="*/ 399293 h 926740"/>
                <a:gd name="connsiteX32" fmla="*/ 635465 w 930304"/>
                <a:gd name="connsiteY32" fmla="*/ 326903 h 926740"/>
                <a:gd name="connsiteX33" fmla="*/ 647133 w 930304"/>
                <a:gd name="connsiteY33" fmla="*/ 317259 h 926740"/>
                <a:gd name="connsiteX34" fmla="*/ 334475 w 930304"/>
                <a:gd name="connsiteY34" fmla="*/ 245226 h 926740"/>
                <a:gd name="connsiteX35" fmla="*/ 348762 w 930304"/>
                <a:gd name="connsiteY35" fmla="*/ 256418 h 926740"/>
                <a:gd name="connsiteX36" fmla="*/ 425915 w 930304"/>
                <a:gd name="connsiteY36" fmla="*/ 376433 h 926740"/>
                <a:gd name="connsiteX37" fmla="*/ 414484 w 930304"/>
                <a:gd name="connsiteY37" fmla="*/ 402150 h 926740"/>
                <a:gd name="connsiteX38" fmla="*/ 239224 w 930304"/>
                <a:gd name="connsiteY38" fmla="*/ 427868 h 926740"/>
                <a:gd name="connsiteX39" fmla="*/ 200172 w 930304"/>
                <a:gd name="connsiteY39" fmla="*/ 387863 h 926740"/>
                <a:gd name="connsiteX40" fmla="*/ 317330 w 930304"/>
                <a:gd name="connsiteY40" fmla="*/ 249750 h 926740"/>
                <a:gd name="connsiteX41" fmla="*/ 334475 w 930304"/>
                <a:gd name="connsiteY41" fmla="*/ 245226 h 926740"/>
                <a:gd name="connsiteX42" fmla="*/ 447822 w 930304"/>
                <a:gd name="connsiteY42" fmla="*/ 216413 h 926740"/>
                <a:gd name="connsiteX43" fmla="*/ 608795 w 930304"/>
                <a:gd name="connsiteY43" fmla="*/ 271658 h 926740"/>
                <a:gd name="connsiteX44" fmla="*/ 611652 w 930304"/>
                <a:gd name="connsiteY44" fmla="*/ 300233 h 926740"/>
                <a:gd name="connsiteX45" fmla="*/ 497352 w 930304"/>
                <a:gd name="connsiteY45" fmla="*/ 376433 h 926740"/>
                <a:gd name="connsiteX46" fmla="*/ 475445 w 930304"/>
                <a:gd name="connsiteY46" fmla="*/ 368813 h 926740"/>
                <a:gd name="connsiteX47" fmla="*/ 392577 w 930304"/>
                <a:gd name="connsiteY47" fmla="*/ 239273 h 926740"/>
                <a:gd name="connsiteX48" fmla="*/ 401150 w 930304"/>
                <a:gd name="connsiteY48" fmla="*/ 220223 h 926740"/>
                <a:gd name="connsiteX49" fmla="*/ 447822 w 930304"/>
                <a:gd name="connsiteY49" fmla="*/ 216413 h 926740"/>
                <a:gd name="connsiteX50" fmla="*/ 446870 w 930304"/>
                <a:gd name="connsiteY50" fmla="*/ 177361 h 926740"/>
                <a:gd name="connsiteX51" fmla="*/ 143975 w 930304"/>
                <a:gd name="connsiteY51" fmla="*/ 478351 h 926740"/>
                <a:gd name="connsiteX52" fmla="*/ 448775 w 930304"/>
                <a:gd name="connsiteY52" fmla="*/ 783151 h 926740"/>
                <a:gd name="connsiteX53" fmla="*/ 748813 w 930304"/>
                <a:gd name="connsiteY53" fmla="*/ 481208 h 926740"/>
                <a:gd name="connsiteX54" fmla="*/ 446870 w 930304"/>
                <a:gd name="connsiteY54" fmla="*/ 177361 h 926740"/>
                <a:gd name="connsiteX55" fmla="*/ 765005 w 930304"/>
                <a:gd name="connsiteY55" fmla="*/ 196 h 926740"/>
                <a:gd name="connsiteX56" fmla="*/ 928835 w 930304"/>
                <a:gd name="connsiteY56" fmla="*/ 163073 h 926740"/>
                <a:gd name="connsiteX57" fmla="*/ 928835 w 930304"/>
                <a:gd name="connsiteY57" fmla="*/ 551693 h 926740"/>
                <a:gd name="connsiteX58" fmla="*/ 925977 w 930304"/>
                <a:gd name="connsiteY58" fmla="*/ 789818 h 926740"/>
                <a:gd name="connsiteX59" fmla="*/ 778340 w 930304"/>
                <a:gd name="connsiteY59" fmla="*/ 926026 h 926740"/>
                <a:gd name="connsiteX60" fmla="*/ 151595 w 930304"/>
                <a:gd name="connsiteY60" fmla="*/ 926026 h 926740"/>
                <a:gd name="connsiteX61" fmla="*/ 1100 w 930304"/>
                <a:gd name="connsiteY61" fmla="*/ 770768 h 926740"/>
                <a:gd name="connsiteX62" fmla="*/ 1100 w 930304"/>
                <a:gd name="connsiteY62" fmla="*/ 157358 h 926740"/>
                <a:gd name="connsiteX63" fmla="*/ 111590 w 930304"/>
                <a:gd name="connsiteY63" fmla="*/ 4006 h 926740"/>
                <a:gd name="connsiteX64" fmla="*/ 153500 w 930304"/>
                <a:gd name="connsiteY64" fmla="*/ 1148 h 926740"/>
                <a:gd name="connsiteX65" fmla="*/ 465920 w 930304"/>
                <a:gd name="connsiteY65" fmla="*/ 1148 h 926740"/>
                <a:gd name="connsiteX66" fmla="*/ 765005 w 930304"/>
                <a:gd name="connsiteY66" fmla="*/ 196 h 92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30304" h="926740">
                  <a:moveTo>
                    <a:pt x="493305" y="525380"/>
                  </a:moveTo>
                  <a:cubicBezTo>
                    <a:pt x="497115" y="527642"/>
                    <a:pt x="499734" y="532167"/>
                    <a:pt x="502115" y="538358"/>
                  </a:cubicBezTo>
                  <a:cubicBezTo>
                    <a:pt x="521165" y="591698"/>
                    <a:pt x="537358" y="646943"/>
                    <a:pt x="547835" y="704093"/>
                  </a:cubicBezTo>
                  <a:cubicBezTo>
                    <a:pt x="550693" y="718380"/>
                    <a:pt x="545931" y="726000"/>
                    <a:pt x="532596" y="730763"/>
                  </a:cubicBezTo>
                  <a:cubicBezTo>
                    <a:pt x="504973" y="739335"/>
                    <a:pt x="476398" y="744098"/>
                    <a:pt x="450681" y="746003"/>
                  </a:cubicBezTo>
                  <a:cubicBezTo>
                    <a:pt x="394483" y="745050"/>
                    <a:pt x="344953" y="729810"/>
                    <a:pt x="300185" y="701235"/>
                  </a:cubicBezTo>
                  <a:cubicBezTo>
                    <a:pt x="285898" y="691710"/>
                    <a:pt x="283993" y="683138"/>
                    <a:pt x="293518" y="668850"/>
                  </a:cubicBezTo>
                  <a:cubicBezTo>
                    <a:pt x="339238" y="600270"/>
                    <a:pt x="402103" y="555503"/>
                    <a:pt x="477350" y="525975"/>
                  </a:cubicBezTo>
                  <a:cubicBezTo>
                    <a:pt x="484494" y="523118"/>
                    <a:pt x="489495" y="523118"/>
                    <a:pt x="493305" y="525380"/>
                  </a:cubicBezTo>
                  <a:close/>
                  <a:moveTo>
                    <a:pt x="592603" y="502163"/>
                  </a:moveTo>
                  <a:cubicBezTo>
                    <a:pt x="626893" y="504068"/>
                    <a:pt x="657373" y="506926"/>
                    <a:pt x="686901" y="513593"/>
                  </a:cubicBezTo>
                  <a:cubicBezTo>
                    <a:pt x="702140" y="517403"/>
                    <a:pt x="708808" y="523118"/>
                    <a:pt x="704046" y="540263"/>
                  </a:cubicBezTo>
                  <a:cubicBezTo>
                    <a:pt x="688805" y="600271"/>
                    <a:pt x="658326" y="649801"/>
                    <a:pt x="609748" y="687901"/>
                  </a:cubicBezTo>
                  <a:cubicBezTo>
                    <a:pt x="597365" y="697426"/>
                    <a:pt x="589746" y="697426"/>
                    <a:pt x="586888" y="680281"/>
                  </a:cubicBezTo>
                  <a:cubicBezTo>
                    <a:pt x="577363" y="627893"/>
                    <a:pt x="562123" y="576458"/>
                    <a:pt x="544978" y="525976"/>
                  </a:cubicBezTo>
                  <a:cubicBezTo>
                    <a:pt x="541168" y="513593"/>
                    <a:pt x="542121" y="506926"/>
                    <a:pt x="556408" y="505973"/>
                  </a:cubicBezTo>
                  <a:cubicBezTo>
                    <a:pt x="569743" y="505021"/>
                    <a:pt x="583078" y="503116"/>
                    <a:pt x="592603" y="502163"/>
                  </a:cubicBezTo>
                  <a:close/>
                  <a:moveTo>
                    <a:pt x="442108" y="435488"/>
                  </a:moveTo>
                  <a:cubicBezTo>
                    <a:pt x="467825" y="427868"/>
                    <a:pt x="464968" y="455491"/>
                    <a:pt x="472587" y="467873"/>
                  </a:cubicBezTo>
                  <a:cubicBezTo>
                    <a:pt x="481160" y="481208"/>
                    <a:pt x="467825" y="484066"/>
                    <a:pt x="459252" y="486923"/>
                  </a:cubicBezTo>
                  <a:cubicBezTo>
                    <a:pt x="378290" y="516451"/>
                    <a:pt x="315425" y="568838"/>
                    <a:pt x="266847" y="639323"/>
                  </a:cubicBezTo>
                  <a:cubicBezTo>
                    <a:pt x="255417" y="654563"/>
                    <a:pt x="248750" y="655516"/>
                    <a:pt x="237320" y="640276"/>
                  </a:cubicBezTo>
                  <a:cubicBezTo>
                    <a:pt x="206840" y="600271"/>
                    <a:pt x="183980" y="540263"/>
                    <a:pt x="183027" y="491686"/>
                  </a:cubicBezTo>
                  <a:cubicBezTo>
                    <a:pt x="181122" y="477398"/>
                    <a:pt x="186837" y="469778"/>
                    <a:pt x="204935" y="468826"/>
                  </a:cubicBezTo>
                  <a:cubicBezTo>
                    <a:pt x="284945" y="465968"/>
                    <a:pt x="364002" y="456443"/>
                    <a:pt x="442108" y="435488"/>
                  </a:cubicBezTo>
                  <a:close/>
                  <a:moveTo>
                    <a:pt x="647133" y="317259"/>
                  </a:moveTo>
                  <a:cubicBezTo>
                    <a:pt x="651181" y="315950"/>
                    <a:pt x="655468" y="317378"/>
                    <a:pt x="660230" y="324046"/>
                  </a:cubicBezTo>
                  <a:cubicBezTo>
                    <a:pt x="690710" y="365003"/>
                    <a:pt x="705950" y="411676"/>
                    <a:pt x="711665" y="468826"/>
                  </a:cubicBezTo>
                  <a:cubicBezTo>
                    <a:pt x="712617" y="476446"/>
                    <a:pt x="704997" y="479303"/>
                    <a:pt x="693567" y="477398"/>
                  </a:cubicBezTo>
                  <a:cubicBezTo>
                    <a:pt x="641180" y="468826"/>
                    <a:pt x="588792" y="465016"/>
                    <a:pt x="535452" y="470731"/>
                  </a:cubicBezTo>
                  <a:cubicBezTo>
                    <a:pt x="526880" y="471683"/>
                    <a:pt x="523070" y="465016"/>
                    <a:pt x="519260" y="458348"/>
                  </a:cubicBezTo>
                  <a:cubicBezTo>
                    <a:pt x="498305" y="419296"/>
                    <a:pt x="498305" y="419296"/>
                    <a:pt x="537357" y="399293"/>
                  </a:cubicBezTo>
                  <a:cubicBezTo>
                    <a:pt x="573552" y="380243"/>
                    <a:pt x="607842" y="357383"/>
                    <a:pt x="635465" y="326903"/>
                  </a:cubicBezTo>
                  <a:cubicBezTo>
                    <a:pt x="639275" y="322617"/>
                    <a:pt x="643085" y="318569"/>
                    <a:pt x="647133" y="317259"/>
                  </a:cubicBezTo>
                  <a:close/>
                  <a:moveTo>
                    <a:pt x="334475" y="245226"/>
                  </a:moveTo>
                  <a:cubicBezTo>
                    <a:pt x="339475" y="246178"/>
                    <a:pt x="343999" y="249750"/>
                    <a:pt x="348762" y="256418"/>
                  </a:cubicBezTo>
                  <a:cubicBezTo>
                    <a:pt x="375432" y="295470"/>
                    <a:pt x="401149" y="335475"/>
                    <a:pt x="425915" y="376433"/>
                  </a:cubicBezTo>
                  <a:cubicBezTo>
                    <a:pt x="435440" y="392625"/>
                    <a:pt x="430677" y="398340"/>
                    <a:pt x="414484" y="402150"/>
                  </a:cubicBezTo>
                  <a:cubicBezTo>
                    <a:pt x="353524" y="416438"/>
                    <a:pt x="291612" y="424058"/>
                    <a:pt x="239224" y="427868"/>
                  </a:cubicBezTo>
                  <a:cubicBezTo>
                    <a:pt x="184932" y="428820"/>
                    <a:pt x="184932" y="428820"/>
                    <a:pt x="200172" y="387863"/>
                  </a:cubicBezTo>
                  <a:cubicBezTo>
                    <a:pt x="222080" y="327855"/>
                    <a:pt x="262084" y="282135"/>
                    <a:pt x="317330" y="249750"/>
                  </a:cubicBezTo>
                  <a:cubicBezTo>
                    <a:pt x="323997" y="245940"/>
                    <a:pt x="329474" y="244273"/>
                    <a:pt x="334475" y="245226"/>
                  </a:cubicBezTo>
                  <a:close/>
                  <a:moveTo>
                    <a:pt x="447822" y="216413"/>
                  </a:moveTo>
                  <a:cubicBezTo>
                    <a:pt x="507830" y="216413"/>
                    <a:pt x="561170" y="235463"/>
                    <a:pt x="608795" y="271658"/>
                  </a:cubicBezTo>
                  <a:cubicBezTo>
                    <a:pt x="622130" y="281183"/>
                    <a:pt x="622130" y="288803"/>
                    <a:pt x="611652" y="300233"/>
                  </a:cubicBezTo>
                  <a:cubicBezTo>
                    <a:pt x="579267" y="334523"/>
                    <a:pt x="540215" y="358336"/>
                    <a:pt x="497352" y="376433"/>
                  </a:cubicBezTo>
                  <a:cubicBezTo>
                    <a:pt x="487827" y="380243"/>
                    <a:pt x="481160" y="378338"/>
                    <a:pt x="475445" y="368813"/>
                  </a:cubicBezTo>
                  <a:cubicBezTo>
                    <a:pt x="449727" y="324046"/>
                    <a:pt x="422105" y="280231"/>
                    <a:pt x="392577" y="239273"/>
                  </a:cubicBezTo>
                  <a:cubicBezTo>
                    <a:pt x="384005" y="227843"/>
                    <a:pt x="387815" y="223081"/>
                    <a:pt x="401150" y="220223"/>
                  </a:cubicBezTo>
                  <a:cubicBezTo>
                    <a:pt x="416390" y="217366"/>
                    <a:pt x="432582" y="216413"/>
                    <a:pt x="447822" y="216413"/>
                  </a:cubicBezTo>
                  <a:close/>
                  <a:moveTo>
                    <a:pt x="446870" y="177361"/>
                  </a:moveTo>
                  <a:cubicBezTo>
                    <a:pt x="279230" y="177361"/>
                    <a:pt x="144927" y="310711"/>
                    <a:pt x="143975" y="478351"/>
                  </a:cubicBezTo>
                  <a:cubicBezTo>
                    <a:pt x="143975" y="646943"/>
                    <a:pt x="280182" y="784103"/>
                    <a:pt x="448775" y="783151"/>
                  </a:cubicBezTo>
                  <a:cubicBezTo>
                    <a:pt x="613558" y="782198"/>
                    <a:pt x="749765" y="645991"/>
                    <a:pt x="748813" y="481208"/>
                  </a:cubicBezTo>
                  <a:cubicBezTo>
                    <a:pt x="749765" y="311663"/>
                    <a:pt x="615463" y="177361"/>
                    <a:pt x="446870" y="177361"/>
                  </a:cubicBezTo>
                  <a:close/>
                  <a:moveTo>
                    <a:pt x="765005" y="196"/>
                  </a:moveTo>
                  <a:cubicBezTo>
                    <a:pt x="849777" y="-3614"/>
                    <a:pt x="929788" y="47821"/>
                    <a:pt x="928835" y="163073"/>
                  </a:cubicBezTo>
                  <a:cubicBezTo>
                    <a:pt x="927883" y="292613"/>
                    <a:pt x="929788" y="422153"/>
                    <a:pt x="928835" y="551693"/>
                  </a:cubicBezTo>
                  <a:cubicBezTo>
                    <a:pt x="928835" y="631703"/>
                    <a:pt x="933597" y="710761"/>
                    <a:pt x="925977" y="789818"/>
                  </a:cubicBezTo>
                  <a:cubicBezTo>
                    <a:pt x="919310" y="873638"/>
                    <a:pt x="862160" y="926026"/>
                    <a:pt x="778340" y="926026"/>
                  </a:cubicBezTo>
                  <a:cubicBezTo>
                    <a:pt x="569742" y="926978"/>
                    <a:pt x="360192" y="926978"/>
                    <a:pt x="151595" y="926026"/>
                  </a:cubicBezTo>
                  <a:cubicBezTo>
                    <a:pt x="61107" y="926026"/>
                    <a:pt x="2052" y="866018"/>
                    <a:pt x="1100" y="770768"/>
                  </a:cubicBezTo>
                  <a:cubicBezTo>
                    <a:pt x="-805" y="566933"/>
                    <a:pt x="147" y="362146"/>
                    <a:pt x="1100" y="157358"/>
                  </a:cubicBezTo>
                  <a:cubicBezTo>
                    <a:pt x="1100" y="74491"/>
                    <a:pt x="42057" y="22103"/>
                    <a:pt x="111590" y="4006"/>
                  </a:cubicBezTo>
                  <a:cubicBezTo>
                    <a:pt x="124925" y="1148"/>
                    <a:pt x="139212" y="1148"/>
                    <a:pt x="153500" y="1148"/>
                  </a:cubicBezTo>
                  <a:cubicBezTo>
                    <a:pt x="257322" y="1148"/>
                    <a:pt x="362097" y="1148"/>
                    <a:pt x="465920" y="1148"/>
                  </a:cubicBezTo>
                  <a:cubicBezTo>
                    <a:pt x="565933" y="1148"/>
                    <a:pt x="665945" y="4006"/>
                    <a:pt x="765005" y="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Rounded Rectangle 10">
              <a:extLst>
                <a:ext uri="{FF2B5EF4-FFF2-40B4-BE49-F238E27FC236}">
                  <a16:creationId xmlns:a16="http://schemas.microsoft.com/office/drawing/2014/main" id="{3E1E5515-BBE7-49DD-AF9B-0756A7BB4BBB}"/>
                </a:ext>
              </a:extLst>
            </p:cNvPr>
            <p:cNvSpPr>
              <a:spLocks/>
            </p:cNvSpPr>
            <p:nvPr/>
          </p:nvSpPr>
          <p:spPr>
            <a:xfrm>
              <a:off x="3243239" y="4023905"/>
              <a:ext cx="207263" cy="207300"/>
            </a:xfrm>
            <a:custGeom>
              <a:avLst/>
              <a:gdLst/>
              <a:ahLst/>
              <a:cxnLst/>
              <a:rect l="l" t="t" r="r" b="b"/>
              <a:pathLst>
                <a:path w="3186824" h="3240000">
                  <a:moveTo>
                    <a:pt x="2141174" y="1384899"/>
                  </a:moveTo>
                  <a:lnTo>
                    <a:pt x="2141174" y="1528887"/>
                  </a:lnTo>
                  <a:lnTo>
                    <a:pt x="1997174" y="1528887"/>
                  </a:lnTo>
                  <a:lnTo>
                    <a:pt x="1997174" y="1744911"/>
                  </a:lnTo>
                  <a:lnTo>
                    <a:pt x="2141174" y="1744911"/>
                  </a:lnTo>
                  <a:lnTo>
                    <a:pt x="2141174" y="1888899"/>
                  </a:lnTo>
                  <a:lnTo>
                    <a:pt x="2357174" y="1888899"/>
                  </a:lnTo>
                  <a:lnTo>
                    <a:pt x="2357174" y="1744911"/>
                  </a:lnTo>
                  <a:lnTo>
                    <a:pt x="2501174" y="1744911"/>
                  </a:lnTo>
                  <a:lnTo>
                    <a:pt x="2501174" y="1528887"/>
                  </a:lnTo>
                  <a:lnTo>
                    <a:pt x="2357174" y="1528887"/>
                  </a:lnTo>
                  <a:lnTo>
                    <a:pt x="2357174" y="1384899"/>
                  </a:lnTo>
                  <a:close/>
                  <a:moveTo>
                    <a:pt x="1286582" y="1008157"/>
                  </a:moveTo>
                  <a:cubicBezTo>
                    <a:pt x="1148208" y="1006486"/>
                    <a:pt x="1009270" y="1051569"/>
                    <a:pt x="894997" y="1143711"/>
                  </a:cubicBezTo>
                  <a:cubicBezTo>
                    <a:pt x="666451" y="1327995"/>
                    <a:pt x="600947" y="1648602"/>
                    <a:pt x="738892" y="1907765"/>
                  </a:cubicBezTo>
                  <a:cubicBezTo>
                    <a:pt x="876837" y="2166928"/>
                    <a:pt x="1179371" y="2291639"/>
                    <a:pt x="1459875" y="2204971"/>
                  </a:cubicBezTo>
                  <a:cubicBezTo>
                    <a:pt x="1676459" y="2138053"/>
                    <a:pt x="1832801" y="1959669"/>
                    <a:pt x="1876637" y="1747242"/>
                  </a:cubicBezTo>
                  <a:lnTo>
                    <a:pt x="1879565" y="1747242"/>
                  </a:lnTo>
                  <a:lnTo>
                    <a:pt x="1879565" y="1728291"/>
                  </a:lnTo>
                  <a:cubicBezTo>
                    <a:pt x="1891883" y="1671800"/>
                    <a:pt x="1894168" y="1612713"/>
                    <a:pt x="1887545" y="1552862"/>
                  </a:cubicBezTo>
                  <a:lnTo>
                    <a:pt x="1879565" y="1553745"/>
                  </a:lnTo>
                  <a:lnTo>
                    <a:pt x="1879565" y="1531218"/>
                  </a:lnTo>
                  <a:lnTo>
                    <a:pt x="1231565" y="1531218"/>
                  </a:lnTo>
                  <a:lnTo>
                    <a:pt x="1231565" y="1747242"/>
                  </a:lnTo>
                  <a:lnTo>
                    <a:pt x="1565835" y="1747242"/>
                  </a:lnTo>
                  <a:cubicBezTo>
                    <a:pt x="1530201" y="1827940"/>
                    <a:pt x="1460959" y="1892348"/>
                    <a:pt x="1371795" y="1919897"/>
                  </a:cubicBezTo>
                  <a:cubicBezTo>
                    <a:pt x="1228031" y="1964316"/>
                    <a:pt x="1072976" y="1900399"/>
                    <a:pt x="1002277" y="1767573"/>
                  </a:cubicBezTo>
                  <a:cubicBezTo>
                    <a:pt x="931578" y="1634747"/>
                    <a:pt x="965150" y="1470429"/>
                    <a:pt x="1082284" y="1375980"/>
                  </a:cubicBezTo>
                  <a:cubicBezTo>
                    <a:pt x="1199418" y="1281531"/>
                    <a:pt x="1367118" y="1283556"/>
                    <a:pt x="1481937" y="1380807"/>
                  </a:cubicBezTo>
                  <a:lnTo>
                    <a:pt x="1674778" y="1153129"/>
                  </a:lnTo>
                  <a:cubicBezTo>
                    <a:pt x="1562764" y="1058254"/>
                    <a:pt x="1424955" y="1009828"/>
                    <a:pt x="1286582" y="1008157"/>
                  </a:cubicBezTo>
                  <a:close/>
                  <a:moveTo>
                    <a:pt x="293028" y="0"/>
                  </a:moveTo>
                  <a:lnTo>
                    <a:pt x="2893796" y="0"/>
                  </a:lnTo>
                  <a:cubicBezTo>
                    <a:pt x="3055631" y="0"/>
                    <a:pt x="3186824" y="131193"/>
                    <a:pt x="3186824" y="293028"/>
                  </a:cubicBezTo>
                  <a:lnTo>
                    <a:pt x="3186824" y="2946972"/>
                  </a:lnTo>
                  <a:cubicBezTo>
                    <a:pt x="3186824" y="3108807"/>
                    <a:pt x="3055631" y="3240000"/>
                    <a:pt x="2893796" y="3240000"/>
                  </a:cubicBezTo>
                  <a:lnTo>
                    <a:pt x="293028" y="3240000"/>
                  </a:lnTo>
                  <a:cubicBezTo>
                    <a:pt x="131193" y="3240000"/>
                    <a:pt x="0" y="3108807"/>
                    <a:pt x="0" y="2946972"/>
                  </a:cubicBezTo>
                  <a:lnTo>
                    <a:pt x="0" y="293028"/>
                  </a:lnTo>
                  <a:cubicBezTo>
                    <a:pt x="0" y="131193"/>
                    <a:pt x="131193" y="0"/>
                    <a:pt x="293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1" name="Rounded Rectangle 1">
              <a:extLst>
                <a:ext uri="{FF2B5EF4-FFF2-40B4-BE49-F238E27FC236}">
                  <a16:creationId xmlns:a16="http://schemas.microsoft.com/office/drawing/2014/main" id="{2763C34D-53BB-4009-A034-E5B14FAB9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045" y="4047896"/>
              <a:ext cx="369706" cy="369705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1353873" y="744319"/>
                  </a:moveTo>
                  <a:cubicBezTo>
                    <a:pt x="1178332" y="744319"/>
                    <a:pt x="1087406" y="796788"/>
                    <a:pt x="1036028" y="1062163"/>
                  </a:cubicBezTo>
                  <a:lnTo>
                    <a:pt x="1045607" y="2336569"/>
                  </a:lnTo>
                  <a:cubicBezTo>
                    <a:pt x="1103001" y="2818885"/>
                    <a:pt x="1426013" y="3108291"/>
                    <a:pt x="1837234" y="3193792"/>
                  </a:cubicBezTo>
                  <a:cubicBezTo>
                    <a:pt x="1872334" y="3208215"/>
                    <a:pt x="1910797" y="3215681"/>
                    <a:pt x="1951004" y="3215681"/>
                  </a:cubicBezTo>
                  <a:lnTo>
                    <a:pt x="2606128" y="3215681"/>
                  </a:lnTo>
                  <a:cubicBezTo>
                    <a:pt x="2781668" y="3215681"/>
                    <a:pt x="2923972" y="3073377"/>
                    <a:pt x="2923972" y="2897837"/>
                  </a:cubicBezTo>
                  <a:cubicBezTo>
                    <a:pt x="2923972" y="2722297"/>
                    <a:pt x="2781668" y="2579993"/>
                    <a:pt x="2606128" y="2579993"/>
                  </a:cubicBezTo>
                  <a:lnTo>
                    <a:pt x="1988542" y="2579993"/>
                  </a:lnTo>
                  <a:cubicBezTo>
                    <a:pt x="1825168" y="2556513"/>
                    <a:pt x="1683745" y="2426764"/>
                    <a:pt x="1671717" y="2258106"/>
                  </a:cubicBezTo>
                  <a:lnTo>
                    <a:pt x="1671717" y="1984920"/>
                  </a:lnTo>
                  <a:lnTo>
                    <a:pt x="2606125" y="1984920"/>
                  </a:lnTo>
                  <a:cubicBezTo>
                    <a:pt x="2781665" y="1984920"/>
                    <a:pt x="2923969" y="1842616"/>
                    <a:pt x="2923969" y="1667076"/>
                  </a:cubicBezTo>
                  <a:cubicBezTo>
                    <a:pt x="2923969" y="1491536"/>
                    <a:pt x="2781665" y="1349232"/>
                    <a:pt x="2606125" y="1349232"/>
                  </a:cubicBezTo>
                  <a:lnTo>
                    <a:pt x="1671717" y="1349232"/>
                  </a:lnTo>
                  <a:lnTo>
                    <a:pt x="1671717" y="1062163"/>
                  </a:lnTo>
                  <a:cubicBezTo>
                    <a:pt x="1671717" y="886623"/>
                    <a:pt x="1529413" y="744319"/>
                    <a:pt x="1353873" y="744319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Rounded Rectangle 2">
              <a:extLst>
                <a:ext uri="{FF2B5EF4-FFF2-40B4-BE49-F238E27FC236}">
                  <a16:creationId xmlns:a16="http://schemas.microsoft.com/office/drawing/2014/main" id="{8756BC4A-6D05-40CF-B2CD-2BE27DBB49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9965" y="4304309"/>
              <a:ext cx="218211" cy="218210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784484" y="2487854"/>
                  </a:moveTo>
                  <a:cubicBezTo>
                    <a:pt x="2774989" y="2487391"/>
                    <a:pt x="2765365" y="2488860"/>
                    <a:pt x="2756439" y="2492301"/>
                  </a:cubicBezTo>
                  <a:cubicBezTo>
                    <a:pt x="2734854" y="2500620"/>
                    <a:pt x="2720969" y="2519027"/>
                    <a:pt x="2720969" y="2539323"/>
                  </a:cubicBezTo>
                  <a:lnTo>
                    <a:pt x="2718062" y="2539323"/>
                  </a:lnTo>
                  <a:lnTo>
                    <a:pt x="2718062" y="2636901"/>
                  </a:lnTo>
                  <a:lnTo>
                    <a:pt x="2844095" y="2636901"/>
                  </a:lnTo>
                  <a:lnTo>
                    <a:pt x="2844095" y="2547101"/>
                  </a:lnTo>
                  <a:lnTo>
                    <a:pt x="2840575" y="2546667"/>
                  </a:lnTo>
                  <a:cubicBezTo>
                    <a:pt x="2844038" y="2526031"/>
                    <a:pt x="2832667" y="2505637"/>
                    <a:pt x="2811763" y="2494994"/>
                  </a:cubicBezTo>
                  <a:cubicBezTo>
                    <a:pt x="2803348" y="2490709"/>
                    <a:pt x="2793980" y="2488316"/>
                    <a:pt x="2784484" y="2487854"/>
                  </a:cubicBezTo>
                  <a:close/>
                  <a:moveTo>
                    <a:pt x="2218919" y="2459568"/>
                  </a:moveTo>
                  <a:cubicBezTo>
                    <a:pt x="2198232" y="2462191"/>
                    <a:pt x="2177586" y="2476073"/>
                    <a:pt x="2165645" y="2505359"/>
                  </a:cubicBezTo>
                  <a:lnTo>
                    <a:pt x="2165645" y="2981896"/>
                  </a:lnTo>
                  <a:cubicBezTo>
                    <a:pt x="2176061" y="3034481"/>
                    <a:pt x="2243614" y="3053730"/>
                    <a:pt x="2282578" y="2996778"/>
                  </a:cubicBezTo>
                  <a:lnTo>
                    <a:pt x="2282578" y="2521099"/>
                  </a:lnTo>
                  <a:cubicBezTo>
                    <a:pt x="2287988" y="2482101"/>
                    <a:pt x="2253397" y="2455196"/>
                    <a:pt x="2218919" y="2459568"/>
                  </a:cubicBezTo>
                  <a:close/>
                  <a:moveTo>
                    <a:pt x="1724507" y="2341658"/>
                  </a:moveTo>
                  <a:lnTo>
                    <a:pt x="1886507" y="2341658"/>
                  </a:lnTo>
                  <a:lnTo>
                    <a:pt x="1886507" y="3157984"/>
                  </a:lnTo>
                  <a:lnTo>
                    <a:pt x="1724507" y="3157984"/>
                  </a:lnTo>
                  <a:lnTo>
                    <a:pt x="1724507" y="3071637"/>
                  </a:lnTo>
                  <a:cubicBezTo>
                    <a:pt x="1508936" y="3302583"/>
                    <a:pt x="1432071" y="3083964"/>
                    <a:pt x="1448980" y="3019402"/>
                  </a:cubicBezTo>
                  <a:cubicBezTo>
                    <a:pt x="1449173" y="3019371"/>
                    <a:pt x="1449367" y="3019341"/>
                    <a:pt x="1449560" y="3019310"/>
                  </a:cubicBezTo>
                  <a:lnTo>
                    <a:pt x="1449560" y="2341867"/>
                  </a:lnTo>
                  <a:lnTo>
                    <a:pt x="1611560" y="2341867"/>
                  </a:lnTo>
                  <a:lnTo>
                    <a:pt x="1611560" y="3005106"/>
                  </a:lnTo>
                  <a:cubicBezTo>
                    <a:pt x="1619060" y="3048622"/>
                    <a:pt x="1686890" y="2980715"/>
                    <a:pt x="1724507" y="2960399"/>
                  </a:cubicBezTo>
                  <a:close/>
                  <a:moveTo>
                    <a:pt x="2794634" y="2323257"/>
                  </a:moveTo>
                  <a:cubicBezTo>
                    <a:pt x="2833672" y="2325523"/>
                    <a:pt x="2872097" y="2337568"/>
                    <a:pt x="2905793" y="2359152"/>
                  </a:cubicBezTo>
                  <a:cubicBezTo>
                    <a:pt x="2968205" y="2399130"/>
                    <a:pt x="3005231" y="2465918"/>
                    <a:pt x="3003877" y="2536796"/>
                  </a:cubicBezTo>
                  <a:lnTo>
                    <a:pt x="3006095" y="2536796"/>
                  </a:lnTo>
                  <a:lnTo>
                    <a:pt x="3006095" y="2785572"/>
                  </a:lnTo>
                  <a:lnTo>
                    <a:pt x="2925095" y="2785572"/>
                  </a:lnTo>
                  <a:lnTo>
                    <a:pt x="2844095" y="2785572"/>
                  </a:lnTo>
                  <a:lnTo>
                    <a:pt x="2718062" y="2785572"/>
                  </a:lnTo>
                  <a:lnTo>
                    <a:pt x="2718062" y="2967727"/>
                  </a:lnTo>
                  <a:lnTo>
                    <a:pt x="2721583" y="2968162"/>
                  </a:lnTo>
                  <a:cubicBezTo>
                    <a:pt x="2718120" y="2988798"/>
                    <a:pt x="2729491" y="3009192"/>
                    <a:pt x="2750395" y="3019835"/>
                  </a:cubicBezTo>
                  <a:cubicBezTo>
                    <a:pt x="2767225" y="3028404"/>
                    <a:pt x="2787866" y="3029409"/>
                    <a:pt x="2805719" y="3022528"/>
                  </a:cubicBezTo>
                  <a:cubicBezTo>
                    <a:pt x="2827304" y="3014209"/>
                    <a:pt x="2841189" y="2995802"/>
                    <a:pt x="2841189" y="2975506"/>
                  </a:cubicBezTo>
                  <a:lnTo>
                    <a:pt x="2843676" y="2975506"/>
                  </a:lnTo>
                  <a:lnTo>
                    <a:pt x="2843676" y="2857044"/>
                  </a:lnTo>
                  <a:lnTo>
                    <a:pt x="3005676" y="2857044"/>
                  </a:lnTo>
                  <a:lnTo>
                    <a:pt x="3005676" y="2975506"/>
                  </a:lnTo>
                  <a:lnTo>
                    <a:pt x="3006096" y="2975506"/>
                  </a:lnTo>
                  <a:lnTo>
                    <a:pt x="3005676" y="2978387"/>
                  </a:lnTo>
                  <a:lnTo>
                    <a:pt x="3005676" y="2981431"/>
                  </a:lnTo>
                  <a:lnTo>
                    <a:pt x="3005233" y="2981431"/>
                  </a:lnTo>
                  <a:cubicBezTo>
                    <a:pt x="3003752" y="3060853"/>
                    <a:pt x="2956391" y="3132900"/>
                    <a:pt x="2882363" y="3168797"/>
                  </a:cubicBezTo>
                  <a:cubicBezTo>
                    <a:pt x="2810063" y="3203855"/>
                    <a:pt x="2723757" y="3198845"/>
                    <a:pt x="2656365" y="3155677"/>
                  </a:cubicBezTo>
                  <a:cubicBezTo>
                    <a:pt x="2604277" y="3122312"/>
                    <a:pt x="2569872" y="3070275"/>
                    <a:pt x="2559993" y="3012681"/>
                  </a:cubicBezTo>
                  <a:lnTo>
                    <a:pt x="2556062" y="3012681"/>
                  </a:lnTo>
                  <a:lnTo>
                    <a:pt x="2556062" y="2539323"/>
                  </a:lnTo>
                  <a:cubicBezTo>
                    <a:pt x="2556062" y="2457588"/>
                    <a:pt x="2603922" y="2382823"/>
                    <a:pt x="2679795" y="2346032"/>
                  </a:cubicBezTo>
                  <a:cubicBezTo>
                    <a:pt x="2715945" y="2328503"/>
                    <a:pt x="2755596" y="2320991"/>
                    <a:pt x="2794634" y="2323257"/>
                  </a:cubicBezTo>
                  <a:close/>
                  <a:moveTo>
                    <a:pt x="921754" y="2059382"/>
                  </a:moveTo>
                  <a:lnTo>
                    <a:pt x="1461754" y="2059382"/>
                  </a:lnTo>
                  <a:lnTo>
                    <a:pt x="1461754" y="2221382"/>
                  </a:lnTo>
                  <a:lnTo>
                    <a:pt x="1263754" y="2221382"/>
                  </a:lnTo>
                  <a:lnTo>
                    <a:pt x="1263754" y="3160488"/>
                  </a:lnTo>
                  <a:lnTo>
                    <a:pt x="1101754" y="3160488"/>
                  </a:lnTo>
                  <a:lnTo>
                    <a:pt x="1101754" y="2221382"/>
                  </a:lnTo>
                  <a:lnTo>
                    <a:pt x="921754" y="2221382"/>
                  </a:lnTo>
                  <a:close/>
                  <a:moveTo>
                    <a:pt x="2003645" y="2056877"/>
                  </a:moveTo>
                  <a:lnTo>
                    <a:pt x="2165645" y="2056877"/>
                  </a:lnTo>
                  <a:lnTo>
                    <a:pt x="2165645" y="2406047"/>
                  </a:lnTo>
                  <a:cubicBezTo>
                    <a:pt x="2295483" y="2259477"/>
                    <a:pt x="2455251" y="2328666"/>
                    <a:pt x="2444578" y="2520484"/>
                  </a:cubicBezTo>
                  <a:cubicBezTo>
                    <a:pt x="2454106" y="2682617"/>
                    <a:pt x="2444578" y="2839987"/>
                    <a:pt x="2444578" y="2999738"/>
                  </a:cubicBezTo>
                  <a:cubicBezTo>
                    <a:pt x="2437328" y="3271827"/>
                    <a:pt x="2180048" y="3158151"/>
                    <a:pt x="2165645" y="3094482"/>
                  </a:cubicBezTo>
                  <a:lnTo>
                    <a:pt x="2165645" y="3157983"/>
                  </a:lnTo>
                  <a:lnTo>
                    <a:pt x="2003645" y="3157983"/>
                  </a:lnTo>
                  <a:close/>
                  <a:moveTo>
                    <a:pt x="1082145" y="1835984"/>
                  </a:moveTo>
                  <a:cubicBezTo>
                    <a:pt x="901872" y="1835984"/>
                    <a:pt x="755732" y="1982124"/>
                    <a:pt x="755732" y="2162397"/>
                  </a:cubicBezTo>
                  <a:lnTo>
                    <a:pt x="755732" y="3086444"/>
                  </a:lnTo>
                  <a:cubicBezTo>
                    <a:pt x="755732" y="3266717"/>
                    <a:pt x="901872" y="3412857"/>
                    <a:pt x="1082145" y="3412857"/>
                  </a:cubicBezTo>
                  <a:lnTo>
                    <a:pt x="2845706" y="3412857"/>
                  </a:lnTo>
                  <a:cubicBezTo>
                    <a:pt x="3025979" y="3412857"/>
                    <a:pt x="3172119" y="3266717"/>
                    <a:pt x="3172119" y="3086444"/>
                  </a:cubicBezTo>
                  <a:lnTo>
                    <a:pt x="3172119" y="2162397"/>
                  </a:lnTo>
                  <a:cubicBezTo>
                    <a:pt x="3172119" y="1982124"/>
                    <a:pt x="3025979" y="1835984"/>
                    <a:pt x="2845706" y="1835984"/>
                  </a:cubicBezTo>
                  <a:close/>
                  <a:moveTo>
                    <a:pt x="1918669" y="998231"/>
                  </a:moveTo>
                  <a:cubicBezTo>
                    <a:pt x="1949783" y="998231"/>
                    <a:pt x="1975005" y="1022442"/>
                    <a:pt x="1975005" y="1052309"/>
                  </a:cubicBezTo>
                  <a:cubicBezTo>
                    <a:pt x="1975005" y="1200582"/>
                    <a:pt x="1975004" y="1348856"/>
                    <a:pt x="1975004" y="1497129"/>
                  </a:cubicBezTo>
                  <a:cubicBezTo>
                    <a:pt x="1975004" y="1526996"/>
                    <a:pt x="1949782" y="1551207"/>
                    <a:pt x="1918668" y="1551207"/>
                  </a:cubicBezTo>
                  <a:lnTo>
                    <a:pt x="1918669" y="1551206"/>
                  </a:lnTo>
                  <a:cubicBezTo>
                    <a:pt x="1887555" y="1551206"/>
                    <a:pt x="1862333" y="1526995"/>
                    <a:pt x="1862333" y="1497128"/>
                  </a:cubicBezTo>
                  <a:lnTo>
                    <a:pt x="1862333" y="1052309"/>
                  </a:lnTo>
                  <a:cubicBezTo>
                    <a:pt x="1862333" y="1022442"/>
                    <a:pt x="1887555" y="998231"/>
                    <a:pt x="1918669" y="998231"/>
                  </a:cubicBezTo>
                  <a:close/>
                  <a:moveTo>
                    <a:pt x="2539373" y="865097"/>
                  </a:moveTo>
                  <a:lnTo>
                    <a:pt x="2539373" y="1483838"/>
                  </a:lnTo>
                  <a:cubicBezTo>
                    <a:pt x="2501756" y="1504154"/>
                    <a:pt x="2433926" y="1572061"/>
                    <a:pt x="2426426" y="1528545"/>
                  </a:cubicBezTo>
                  <a:lnTo>
                    <a:pt x="2426426" y="865306"/>
                  </a:lnTo>
                  <a:lnTo>
                    <a:pt x="2264426" y="865306"/>
                  </a:lnTo>
                  <a:lnTo>
                    <a:pt x="2264426" y="1542749"/>
                  </a:lnTo>
                  <a:cubicBezTo>
                    <a:pt x="2264233" y="1542780"/>
                    <a:pt x="2264039" y="1542810"/>
                    <a:pt x="2263846" y="1542841"/>
                  </a:cubicBezTo>
                  <a:cubicBezTo>
                    <a:pt x="2246937" y="1607403"/>
                    <a:pt x="2323802" y="1826022"/>
                    <a:pt x="2539373" y="1595076"/>
                  </a:cubicBezTo>
                  <a:lnTo>
                    <a:pt x="2539373" y="1681423"/>
                  </a:lnTo>
                  <a:lnTo>
                    <a:pt x="2701373" y="1681423"/>
                  </a:lnTo>
                  <a:lnTo>
                    <a:pt x="2701373" y="865097"/>
                  </a:lnTo>
                  <a:close/>
                  <a:moveTo>
                    <a:pt x="1918668" y="840143"/>
                  </a:moveTo>
                  <a:cubicBezTo>
                    <a:pt x="1799361" y="840143"/>
                    <a:pt x="1702644" y="932984"/>
                    <a:pt x="1702644" y="1047509"/>
                  </a:cubicBezTo>
                  <a:lnTo>
                    <a:pt x="1702644" y="1501930"/>
                  </a:lnTo>
                  <a:cubicBezTo>
                    <a:pt x="1702644" y="1616455"/>
                    <a:pt x="1799361" y="1709295"/>
                    <a:pt x="1918668" y="1709295"/>
                  </a:cubicBezTo>
                  <a:cubicBezTo>
                    <a:pt x="2037975" y="1709295"/>
                    <a:pt x="2134692" y="1616455"/>
                    <a:pt x="2134692" y="1501930"/>
                  </a:cubicBezTo>
                  <a:lnTo>
                    <a:pt x="2134692" y="1047509"/>
                  </a:lnTo>
                  <a:cubicBezTo>
                    <a:pt x="2134692" y="932984"/>
                    <a:pt x="2037975" y="840143"/>
                    <a:pt x="1918668" y="840143"/>
                  </a:cubicBezTo>
                  <a:close/>
                  <a:moveTo>
                    <a:pt x="1544554" y="609793"/>
                  </a:moveTo>
                  <a:lnTo>
                    <a:pt x="1425758" y="1008757"/>
                  </a:lnTo>
                  <a:lnTo>
                    <a:pt x="1311048" y="623516"/>
                  </a:lnTo>
                  <a:lnTo>
                    <a:pt x="1152958" y="623516"/>
                  </a:lnTo>
                  <a:lnTo>
                    <a:pt x="1345929" y="1271588"/>
                  </a:lnTo>
                  <a:lnTo>
                    <a:pt x="1347249" y="1271588"/>
                  </a:lnTo>
                  <a:lnTo>
                    <a:pt x="1347249" y="1698532"/>
                  </a:lnTo>
                  <a:lnTo>
                    <a:pt x="1509249" y="1698532"/>
                  </a:lnTo>
                  <a:lnTo>
                    <a:pt x="1509249" y="1257865"/>
                  </a:lnTo>
                  <a:lnTo>
                    <a:pt x="1509673" y="1257865"/>
                  </a:lnTo>
                  <a:lnTo>
                    <a:pt x="1702644" y="609793"/>
                  </a:ln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Rounded Rectangle 9">
              <a:extLst>
                <a:ext uri="{FF2B5EF4-FFF2-40B4-BE49-F238E27FC236}">
                  <a16:creationId xmlns:a16="http://schemas.microsoft.com/office/drawing/2014/main" id="{0839C8FB-69B8-445E-8244-7B4D679C08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3107" y="4312028"/>
              <a:ext cx="218235" cy="218210"/>
            </a:xfrm>
            <a:custGeom>
              <a:avLst/>
              <a:gdLst/>
              <a:ahLst/>
              <a:cxnLst/>
              <a:rect l="l" t="t" r="r" b="b"/>
              <a:pathLst>
                <a:path w="3960440" h="3960000">
                  <a:moveTo>
                    <a:pt x="1687947" y="1482692"/>
                  </a:moveTo>
                  <a:cubicBezTo>
                    <a:pt x="1926534" y="1482692"/>
                    <a:pt x="2119947" y="1676105"/>
                    <a:pt x="2119947" y="1914692"/>
                  </a:cubicBezTo>
                  <a:cubicBezTo>
                    <a:pt x="2119947" y="2153279"/>
                    <a:pt x="1926534" y="2346692"/>
                    <a:pt x="1687947" y="2346692"/>
                  </a:cubicBezTo>
                  <a:cubicBezTo>
                    <a:pt x="1449360" y="2346692"/>
                    <a:pt x="1255947" y="2153279"/>
                    <a:pt x="1255947" y="1914692"/>
                  </a:cubicBezTo>
                  <a:cubicBezTo>
                    <a:pt x="1255947" y="1676105"/>
                    <a:pt x="1449360" y="1482692"/>
                    <a:pt x="1687947" y="1482692"/>
                  </a:cubicBezTo>
                  <a:close/>
                  <a:moveTo>
                    <a:pt x="2089252" y="1089590"/>
                  </a:moveTo>
                  <a:cubicBezTo>
                    <a:pt x="1416116" y="1089590"/>
                    <a:pt x="870432" y="1635274"/>
                    <a:pt x="870432" y="2308410"/>
                  </a:cubicBezTo>
                  <a:cubicBezTo>
                    <a:pt x="870432" y="2981546"/>
                    <a:pt x="1416116" y="3527230"/>
                    <a:pt x="2089252" y="3527230"/>
                  </a:cubicBezTo>
                  <a:cubicBezTo>
                    <a:pt x="2762388" y="3527230"/>
                    <a:pt x="3308072" y="2981546"/>
                    <a:pt x="3308072" y="2308410"/>
                  </a:cubicBezTo>
                  <a:cubicBezTo>
                    <a:pt x="3308072" y="1635274"/>
                    <a:pt x="2762388" y="1089590"/>
                    <a:pt x="2089252" y="1089590"/>
                  </a:cubicBezTo>
                  <a:close/>
                  <a:moveTo>
                    <a:pt x="3117438" y="1065385"/>
                  </a:moveTo>
                  <a:cubicBezTo>
                    <a:pt x="3018027" y="1065385"/>
                    <a:pt x="2937438" y="1145974"/>
                    <a:pt x="2937438" y="1245385"/>
                  </a:cubicBezTo>
                  <a:cubicBezTo>
                    <a:pt x="2937438" y="1344796"/>
                    <a:pt x="3018027" y="1425385"/>
                    <a:pt x="3117438" y="1425385"/>
                  </a:cubicBezTo>
                  <a:cubicBezTo>
                    <a:pt x="3216849" y="1425385"/>
                    <a:pt x="3297438" y="1344796"/>
                    <a:pt x="3297438" y="1245385"/>
                  </a:cubicBezTo>
                  <a:cubicBezTo>
                    <a:pt x="3297438" y="1145974"/>
                    <a:pt x="3216849" y="1065385"/>
                    <a:pt x="3117438" y="1065385"/>
                  </a:cubicBezTo>
                  <a:close/>
                  <a:moveTo>
                    <a:pt x="881213" y="737332"/>
                  </a:moveTo>
                  <a:cubicBezTo>
                    <a:pt x="662508" y="737332"/>
                    <a:pt x="485213" y="914627"/>
                    <a:pt x="485213" y="1133332"/>
                  </a:cubicBezTo>
                  <a:cubicBezTo>
                    <a:pt x="485213" y="1352037"/>
                    <a:pt x="662508" y="1529332"/>
                    <a:pt x="881213" y="1529332"/>
                  </a:cubicBezTo>
                  <a:cubicBezTo>
                    <a:pt x="1099918" y="1529332"/>
                    <a:pt x="1277213" y="1352037"/>
                    <a:pt x="1277213" y="1133332"/>
                  </a:cubicBezTo>
                  <a:cubicBezTo>
                    <a:pt x="1277213" y="914627"/>
                    <a:pt x="1099918" y="737332"/>
                    <a:pt x="881213" y="737332"/>
                  </a:cubicBezTo>
                  <a:close/>
                  <a:moveTo>
                    <a:pt x="2760704" y="694800"/>
                  </a:moveTo>
                  <a:cubicBezTo>
                    <a:pt x="2631469" y="694800"/>
                    <a:pt x="2526704" y="799565"/>
                    <a:pt x="2526704" y="928800"/>
                  </a:cubicBezTo>
                  <a:cubicBezTo>
                    <a:pt x="2526704" y="1058035"/>
                    <a:pt x="2631469" y="1162800"/>
                    <a:pt x="2760704" y="1162800"/>
                  </a:cubicBezTo>
                  <a:cubicBezTo>
                    <a:pt x="2889939" y="1162800"/>
                    <a:pt x="2994704" y="1058035"/>
                    <a:pt x="2994704" y="928800"/>
                  </a:cubicBezTo>
                  <a:cubicBezTo>
                    <a:pt x="2994704" y="799565"/>
                    <a:pt x="2889939" y="694800"/>
                    <a:pt x="2760704" y="694800"/>
                  </a:cubicBezTo>
                  <a:close/>
                  <a:moveTo>
                    <a:pt x="2224849" y="428066"/>
                  </a:moveTo>
                  <a:cubicBezTo>
                    <a:pt x="2075732" y="428066"/>
                    <a:pt x="1954849" y="548949"/>
                    <a:pt x="1954849" y="698066"/>
                  </a:cubicBezTo>
                  <a:cubicBezTo>
                    <a:pt x="1954849" y="847183"/>
                    <a:pt x="2075732" y="968066"/>
                    <a:pt x="2224849" y="968066"/>
                  </a:cubicBezTo>
                  <a:cubicBezTo>
                    <a:pt x="2373966" y="968066"/>
                    <a:pt x="2494849" y="847183"/>
                    <a:pt x="2494849" y="698066"/>
                  </a:cubicBezTo>
                  <a:cubicBezTo>
                    <a:pt x="2494849" y="548949"/>
                    <a:pt x="2373966" y="428066"/>
                    <a:pt x="2224849" y="428066"/>
                  </a:cubicBezTo>
                  <a:close/>
                  <a:moveTo>
                    <a:pt x="1567937" y="406752"/>
                  </a:moveTo>
                  <a:cubicBezTo>
                    <a:pt x="1388997" y="406752"/>
                    <a:pt x="1243937" y="551812"/>
                    <a:pt x="1243937" y="730752"/>
                  </a:cubicBezTo>
                  <a:cubicBezTo>
                    <a:pt x="1243937" y="909692"/>
                    <a:pt x="1388997" y="1054752"/>
                    <a:pt x="1567937" y="1054752"/>
                  </a:cubicBezTo>
                  <a:cubicBezTo>
                    <a:pt x="1746877" y="1054752"/>
                    <a:pt x="1891937" y="909692"/>
                    <a:pt x="1891937" y="730752"/>
                  </a:cubicBezTo>
                  <a:cubicBezTo>
                    <a:pt x="1891937" y="551812"/>
                    <a:pt x="1746877" y="406752"/>
                    <a:pt x="1567937" y="406752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D8B12F9-89D0-4EC4-91C2-06EE7D6C9D75}"/>
                </a:ext>
              </a:extLst>
            </p:cNvPr>
            <p:cNvSpPr>
              <a:spLocks/>
            </p:cNvSpPr>
            <p:nvPr/>
          </p:nvSpPr>
          <p:spPr bwMode="auto">
            <a:xfrm rot="470941">
              <a:off x="2328222" y="4353017"/>
              <a:ext cx="3093908" cy="2557868"/>
            </a:xfrm>
            <a:custGeom>
              <a:avLst/>
              <a:gdLst>
                <a:gd name="connsiteX0" fmla="*/ 1380104 w 3093908"/>
                <a:gd name="connsiteY0" fmla="*/ 960640 h 2557868"/>
                <a:gd name="connsiteX1" fmla="*/ 1404926 w 3093908"/>
                <a:gd name="connsiteY1" fmla="*/ 974839 h 2557868"/>
                <a:gd name="connsiteX2" fmla="*/ 1419110 w 3093908"/>
                <a:gd name="connsiteY2" fmla="*/ 987262 h 2557868"/>
                <a:gd name="connsiteX3" fmla="*/ 1426202 w 3093908"/>
                <a:gd name="connsiteY3" fmla="*/ 994361 h 2557868"/>
                <a:gd name="connsiteX4" fmla="*/ 1426202 w 3093908"/>
                <a:gd name="connsiteY4" fmla="*/ 997911 h 2557868"/>
                <a:gd name="connsiteX5" fmla="*/ 1419110 w 3093908"/>
                <a:gd name="connsiteY5" fmla="*/ 1026307 h 2557868"/>
                <a:gd name="connsiteX6" fmla="*/ 1417337 w 3093908"/>
                <a:gd name="connsiteY6" fmla="*/ 1045830 h 2557868"/>
                <a:gd name="connsiteX7" fmla="*/ 1413791 w 3093908"/>
                <a:gd name="connsiteY7" fmla="*/ 1058253 h 2557868"/>
                <a:gd name="connsiteX8" fmla="*/ 1413791 w 3093908"/>
                <a:gd name="connsiteY8" fmla="*/ 1065352 h 2557868"/>
                <a:gd name="connsiteX9" fmla="*/ 1413791 w 3093908"/>
                <a:gd name="connsiteY9" fmla="*/ 1067128 h 2557868"/>
                <a:gd name="connsiteX10" fmla="*/ 1420883 w 3093908"/>
                <a:gd name="connsiteY10" fmla="*/ 1090200 h 2557868"/>
                <a:gd name="connsiteX11" fmla="*/ 1427975 w 3093908"/>
                <a:gd name="connsiteY11" fmla="*/ 1120371 h 2557868"/>
                <a:gd name="connsiteX12" fmla="*/ 1442159 w 3093908"/>
                <a:gd name="connsiteY12" fmla="*/ 1143443 h 2557868"/>
                <a:gd name="connsiteX13" fmla="*/ 1452797 w 3093908"/>
                <a:gd name="connsiteY13" fmla="*/ 1161191 h 2557868"/>
                <a:gd name="connsiteX14" fmla="*/ 1461662 w 3093908"/>
                <a:gd name="connsiteY14" fmla="*/ 1175389 h 2557868"/>
                <a:gd name="connsiteX15" fmla="*/ 1466982 w 3093908"/>
                <a:gd name="connsiteY15" fmla="*/ 1177164 h 2557868"/>
                <a:gd name="connsiteX16" fmla="*/ 1491804 w 3093908"/>
                <a:gd name="connsiteY16" fmla="*/ 1205561 h 2557868"/>
                <a:gd name="connsiteX17" fmla="*/ 1507761 w 3093908"/>
                <a:gd name="connsiteY17" fmla="*/ 1223308 h 2557868"/>
                <a:gd name="connsiteX18" fmla="*/ 1518399 w 3093908"/>
                <a:gd name="connsiteY18" fmla="*/ 1237507 h 2557868"/>
                <a:gd name="connsiteX19" fmla="*/ 1520172 w 3093908"/>
                <a:gd name="connsiteY19" fmla="*/ 1241056 h 2557868"/>
                <a:gd name="connsiteX20" fmla="*/ 1543221 w 3093908"/>
                <a:gd name="connsiteY20" fmla="*/ 1290751 h 2557868"/>
                <a:gd name="connsiteX21" fmla="*/ 1566271 w 3093908"/>
                <a:gd name="connsiteY21" fmla="*/ 1342219 h 2557868"/>
                <a:gd name="connsiteX22" fmla="*/ 1589320 w 3093908"/>
                <a:gd name="connsiteY22" fmla="*/ 1395463 h 2557868"/>
                <a:gd name="connsiteX23" fmla="*/ 1608823 w 3093908"/>
                <a:gd name="connsiteY23" fmla="*/ 1448707 h 2557868"/>
                <a:gd name="connsiteX24" fmla="*/ 1628326 w 3093908"/>
                <a:gd name="connsiteY24" fmla="*/ 1501950 h 2557868"/>
                <a:gd name="connsiteX25" fmla="*/ 1646057 w 3093908"/>
                <a:gd name="connsiteY25" fmla="*/ 1551644 h 2557868"/>
                <a:gd name="connsiteX26" fmla="*/ 1662014 w 3093908"/>
                <a:gd name="connsiteY26" fmla="*/ 1597789 h 2557868"/>
                <a:gd name="connsiteX27" fmla="*/ 1676198 w 3093908"/>
                <a:gd name="connsiteY27" fmla="*/ 1638609 h 2557868"/>
                <a:gd name="connsiteX28" fmla="*/ 1685063 w 3093908"/>
                <a:gd name="connsiteY28" fmla="*/ 1674105 h 2557868"/>
                <a:gd name="connsiteX29" fmla="*/ 1693928 w 3093908"/>
                <a:gd name="connsiteY29" fmla="*/ 1698952 h 2557868"/>
                <a:gd name="connsiteX30" fmla="*/ 1699247 w 3093908"/>
                <a:gd name="connsiteY30" fmla="*/ 1714925 h 2557868"/>
                <a:gd name="connsiteX31" fmla="*/ 1701020 w 3093908"/>
                <a:gd name="connsiteY31" fmla="*/ 1722024 h 2557868"/>
                <a:gd name="connsiteX32" fmla="*/ 1715204 w 3093908"/>
                <a:gd name="connsiteY32" fmla="*/ 1762844 h 2557868"/>
                <a:gd name="connsiteX33" fmla="*/ 1725842 w 3093908"/>
                <a:gd name="connsiteY33" fmla="*/ 1814313 h 2557868"/>
                <a:gd name="connsiteX34" fmla="*/ 1740026 w 3093908"/>
                <a:gd name="connsiteY34" fmla="*/ 1871106 h 2557868"/>
                <a:gd name="connsiteX35" fmla="*/ 1752438 w 3093908"/>
                <a:gd name="connsiteY35" fmla="*/ 1933224 h 2557868"/>
                <a:gd name="connsiteX36" fmla="*/ 1763076 w 3093908"/>
                <a:gd name="connsiteY36" fmla="*/ 2000666 h 2557868"/>
                <a:gd name="connsiteX37" fmla="*/ 1775487 w 3093908"/>
                <a:gd name="connsiteY37" fmla="*/ 2066333 h 2557868"/>
                <a:gd name="connsiteX38" fmla="*/ 1784352 w 3093908"/>
                <a:gd name="connsiteY38" fmla="*/ 2135550 h 2557868"/>
                <a:gd name="connsiteX39" fmla="*/ 1793217 w 3093908"/>
                <a:gd name="connsiteY39" fmla="*/ 2199442 h 2557868"/>
                <a:gd name="connsiteX40" fmla="*/ 1802082 w 3093908"/>
                <a:gd name="connsiteY40" fmla="*/ 2265109 h 2557868"/>
                <a:gd name="connsiteX41" fmla="*/ 1810947 w 3093908"/>
                <a:gd name="connsiteY41" fmla="*/ 2321902 h 2557868"/>
                <a:gd name="connsiteX42" fmla="*/ 1816266 w 3093908"/>
                <a:gd name="connsiteY42" fmla="*/ 2371596 h 2557868"/>
                <a:gd name="connsiteX43" fmla="*/ 1822384 w 3093908"/>
                <a:gd name="connsiteY43" fmla="*/ 2409869 h 2557868"/>
                <a:gd name="connsiteX44" fmla="*/ 1568614 w 3093908"/>
                <a:gd name="connsiteY44" fmla="*/ 2444853 h 2557868"/>
                <a:gd name="connsiteX45" fmla="*/ 1560952 w 3093908"/>
                <a:gd name="connsiteY45" fmla="*/ 2376921 h 2557868"/>
                <a:gd name="connsiteX46" fmla="*/ 1550313 w 3093908"/>
                <a:gd name="connsiteY46" fmla="*/ 2218965 h 2557868"/>
                <a:gd name="connsiteX47" fmla="*/ 1544994 w 3093908"/>
                <a:gd name="connsiteY47" fmla="*/ 2146198 h 2557868"/>
                <a:gd name="connsiteX48" fmla="*/ 1537902 w 3093908"/>
                <a:gd name="connsiteY48" fmla="*/ 2078757 h 2557868"/>
                <a:gd name="connsiteX49" fmla="*/ 1534356 w 3093908"/>
                <a:gd name="connsiteY49" fmla="*/ 2018414 h 2557868"/>
                <a:gd name="connsiteX50" fmla="*/ 1527264 w 3093908"/>
                <a:gd name="connsiteY50" fmla="*/ 1963395 h 2557868"/>
                <a:gd name="connsiteX51" fmla="*/ 1521945 w 3093908"/>
                <a:gd name="connsiteY51" fmla="*/ 1919025 h 2557868"/>
                <a:gd name="connsiteX52" fmla="*/ 1518399 w 3093908"/>
                <a:gd name="connsiteY52" fmla="*/ 1885305 h 2557868"/>
                <a:gd name="connsiteX53" fmla="*/ 1514853 w 3093908"/>
                <a:gd name="connsiteY53" fmla="*/ 1864007 h 2557868"/>
                <a:gd name="connsiteX54" fmla="*/ 1514853 w 3093908"/>
                <a:gd name="connsiteY54" fmla="*/ 1855133 h 2557868"/>
                <a:gd name="connsiteX55" fmla="*/ 1507761 w 3093908"/>
                <a:gd name="connsiteY55" fmla="*/ 1817863 h 2557868"/>
                <a:gd name="connsiteX56" fmla="*/ 1500669 w 3093908"/>
                <a:gd name="connsiteY56" fmla="*/ 1778817 h 2557868"/>
                <a:gd name="connsiteX57" fmla="*/ 1491804 w 3093908"/>
                <a:gd name="connsiteY57" fmla="*/ 1739772 h 2557868"/>
                <a:gd name="connsiteX58" fmla="*/ 1482939 w 3093908"/>
                <a:gd name="connsiteY58" fmla="*/ 1706051 h 2557868"/>
                <a:gd name="connsiteX59" fmla="*/ 1474074 w 3093908"/>
                <a:gd name="connsiteY59" fmla="*/ 1674105 h 2557868"/>
                <a:gd name="connsiteX60" fmla="*/ 1466982 w 3093908"/>
                <a:gd name="connsiteY60" fmla="*/ 1651033 h 2557868"/>
                <a:gd name="connsiteX61" fmla="*/ 1461662 w 3093908"/>
                <a:gd name="connsiteY61" fmla="*/ 1635059 h 2557868"/>
                <a:gd name="connsiteX62" fmla="*/ 1461662 w 3093908"/>
                <a:gd name="connsiteY62" fmla="*/ 1627960 h 2557868"/>
                <a:gd name="connsiteX63" fmla="*/ 1410245 w 3093908"/>
                <a:gd name="connsiteY63" fmla="*/ 1471779 h 2557868"/>
                <a:gd name="connsiteX64" fmla="*/ 1360601 w 3093908"/>
                <a:gd name="connsiteY64" fmla="*/ 1331571 h 2557868"/>
                <a:gd name="connsiteX65" fmla="*/ 1349962 w 3093908"/>
                <a:gd name="connsiteY65" fmla="*/ 1297850 h 2557868"/>
                <a:gd name="connsiteX66" fmla="*/ 1342870 w 3093908"/>
                <a:gd name="connsiteY66" fmla="*/ 1260579 h 2557868"/>
                <a:gd name="connsiteX67" fmla="*/ 1341097 w 3093908"/>
                <a:gd name="connsiteY67" fmla="*/ 1223309 h 2557868"/>
                <a:gd name="connsiteX68" fmla="*/ 1339324 w 3093908"/>
                <a:gd name="connsiteY68" fmla="*/ 1189588 h 2557868"/>
                <a:gd name="connsiteX69" fmla="*/ 1341097 w 3093908"/>
                <a:gd name="connsiteY69" fmla="*/ 1157641 h 2557868"/>
                <a:gd name="connsiteX70" fmla="*/ 1342870 w 3093908"/>
                <a:gd name="connsiteY70" fmla="*/ 1131020 h 2557868"/>
                <a:gd name="connsiteX71" fmla="*/ 1342870 w 3093908"/>
                <a:gd name="connsiteY71" fmla="*/ 1115047 h 2557868"/>
                <a:gd name="connsiteX72" fmla="*/ 1344643 w 3093908"/>
                <a:gd name="connsiteY72" fmla="*/ 1107948 h 2557868"/>
                <a:gd name="connsiteX73" fmla="*/ 1325140 w 3093908"/>
                <a:gd name="connsiteY73" fmla="*/ 1090200 h 2557868"/>
                <a:gd name="connsiteX74" fmla="*/ 1303864 w 3093908"/>
                <a:gd name="connsiteY74" fmla="*/ 1072451 h 2557868"/>
                <a:gd name="connsiteX75" fmla="*/ 1286134 w 3093908"/>
                <a:gd name="connsiteY75" fmla="*/ 1052929 h 2557868"/>
                <a:gd name="connsiteX76" fmla="*/ 1271949 w 3093908"/>
                <a:gd name="connsiteY76" fmla="*/ 1040506 h 2557868"/>
                <a:gd name="connsiteX77" fmla="*/ 1261312 w 3093908"/>
                <a:gd name="connsiteY77" fmla="*/ 1029857 h 2557868"/>
                <a:gd name="connsiteX78" fmla="*/ 1257765 w 3093908"/>
                <a:gd name="connsiteY78" fmla="*/ 1026307 h 2557868"/>
                <a:gd name="connsiteX79" fmla="*/ 1273723 w 3093908"/>
                <a:gd name="connsiteY79" fmla="*/ 1003235 h 2557868"/>
                <a:gd name="connsiteX80" fmla="*/ 1287907 w 3093908"/>
                <a:gd name="connsiteY80" fmla="*/ 983712 h 2557868"/>
                <a:gd name="connsiteX81" fmla="*/ 1294999 w 3093908"/>
                <a:gd name="connsiteY81" fmla="*/ 978388 h 2557868"/>
                <a:gd name="connsiteX82" fmla="*/ 1300318 w 3093908"/>
                <a:gd name="connsiteY82" fmla="*/ 973064 h 2557868"/>
                <a:gd name="connsiteX83" fmla="*/ 1328686 w 3093908"/>
                <a:gd name="connsiteY83" fmla="*/ 974838 h 2557868"/>
                <a:gd name="connsiteX84" fmla="*/ 1351735 w 3093908"/>
                <a:gd name="connsiteY84" fmla="*/ 973063 h 2557868"/>
                <a:gd name="connsiteX85" fmla="*/ 1365920 w 3093908"/>
                <a:gd name="connsiteY85" fmla="*/ 971289 h 2557868"/>
                <a:gd name="connsiteX86" fmla="*/ 1374785 w 3093908"/>
                <a:gd name="connsiteY86" fmla="*/ 965965 h 2557868"/>
                <a:gd name="connsiteX87" fmla="*/ 1380104 w 3093908"/>
                <a:gd name="connsiteY87" fmla="*/ 964190 h 2557868"/>
                <a:gd name="connsiteX88" fmla="*/ 992526 w 3093908"/>
                <a:gd name="connsiteY88" fmla="*/ 897010 h 2557868"/>
                <a:gd name="connsiteX89" fmla="*/ 1002426 w 3093908"/>
                <a:gd name="connsiteY89" fmla="*/ 933418 h 2557868"/>
                <a:gd name="connsiteX90" fmla="*/ 1019133 w 3093908"/>
                <a:gd name="connsiteY90" fmla="*/ 967943 h 2557868"/>
                <a:gd name="connsiteX91" fmla="*/ 1040791 w 3093908"/>
                <a:gd name="connsiteY91" fmla="*/ 999329 h 2557868"/>
                <a:gd name="connsiteX92" fmla="*/ 1062139 w 3093908"/>
                <a:gd name="connsiteY92" fmla="*/ 1031343 h 2557868"/>
                <a:gd name="connsiteX93" fmla="*/ 1080393 w 3093908"/>
                <a:gd name="connsiteY93" fmla="*/ 1060846 h 2557868"/>
                <a:gd name="connsiteX94" fmla="*/ 1116901 w 3093908"/>
                <a:gd name="connsiteY94" fmla="*/ 1130523 h 2557868"/>
                <a:gd name="connsiteX95" fmla="*/ 1150006 w 3093908"/>
                <a:gd name="connsiteY95" fmla="*/ 1206478 h 2557868"/>
                <a:gd name="connsiteX96" fmla="*/ 1180017 w 3093908"/>
                <a:gd name="connsiteY96" fmla="*/ 1283061 h 2557868"/>
                <a:gd name="connsiteX97" fmla="*/ 1218072 w 3093908"/>
                <a:gd name="connsiteY97" fmla="*/ 1407351 h 2557868"/>
                <a:gd name="connsiteX98" fmla="*/ 1252723 w 3093908"/>
                <a:gd name="connsiteY98" fmla="*/ 1536662 h 2557868"/>
                <a:gd name="connsiteX99" fmla="*/ 1280878 w 3093908"/>
                <a:gd name="connsiteY99" fmla="*/ 1665346 h 2557868"/>
                <a:gd name="connsiteX100" fmla="*/ 1305939 w 3093908"/>
                <a:gd name="connsiteY100" fmla="*/ 1798424 h 2557868"/>
                <a:gd name="connsiteX101" fmla="*/ 1334093 w 3093908"/>
                <a:gd name="connsiteY101" fmla="*/ 1935896 h 2557868"/>
                <a:gd name="connsiteX102" fmla="*/ 1363795 w 3093908"/>
                <a:gd name="connsiteY102" fmla="*/ 2074623 h 2557868"/>
                <a:gd name="connsiteX103" fmla="*/ 1383596 w 3093908"/>
                <a:gd name="connsiteY103" fmla="*/ 2157482 h 2557868"/>
                <a:gd name="connsiteX104" fmla="*/ 1403706 w 3093908"/>
                <a:gd name="connsiteY104" fmla="*/ 2242225 h 2557868"/>
                <a:gd name="connsiteX105" fmla="*/ 1418557 w 3093908"/>
                <a:gd name="connsiteY105" fmla="*/ 2328224 h 2557868"/>
                <a:gd name="connsiteX106" fmla="*/ 1431861 w 3093908"/>
                <a:gd name="connsiteY106" fmla="*/ 2416106 h 2557868"/>
                <a:gd name="connsiteX107" fmla="*/ 1436794 w 3093908"/>
                <a:gd name="connsiteY107" fmla="*/ 2463025 h 2557868"/>
                <a:gd name="connsiteX108" fmla="*/ 748798 w 3093908"/>
                <a:gd name="connsiteY108" fmla="*/ 2557868 h 2557868"/>
                <a:gd name="connsiteX109" fmla="*/ 745632 w 3093908"/>
                <a:gd name="connsiteY109" fmla="*/ 2527213 h 2557868"/>
                <a:gd name="connsiteX110" fmla="*/ 749035 w 3093908"/>
                <a:gd name="connsiteY110" fmla="*/ 2460674 h 2557868"/>
                <a:gd name="connsiteX111" fmla="*/ 752438 w 3093908"/>
                <a:gd name="connsiteY111" fmla="*/ 2387858 h 2557868"/>
                <a:gd name="connsiteX112" fmla="*/ 757389 w 3093908"/>
                <a:gd name="connsiteY112" fmla="*/ 2313159 h 2557868"/>
                <a:gd name="connsiteX113" fmla="*/ 758936 w 3093908"/>
                <a:gd name="connsiteY113" fmla="*/ 2235321 h 2557868"/>
                <a:gd name="connsiteX114" fmla="*/ 757389 w 3093908"/>
                <a:gd name="connsiteY114" fmla="*/ 2162505 h 2557868"/>
                <a:gd name="connsiteX115" fmla="*/ 749035 w 3093908"/>
                <a:gd name="connsiteY115" fmla="*/ 2096593 h 2557868"/>
                <a:gd name="connsiteX116" fmla="*/ 730781 w 3093908"/>
                <a:gd name="connsiteY116" fmla="*/ 1899487 h 2557868"/>
                <a:gd name="connsiteX117" fmla="*/ 727378 w 3093908"/>
                <a:gd name="connsiteY117" fmla="*/ 1930873 h 2557868"/>
                <a:gd name="connsiteX118" fmla="*/ 715930 w 3093908"/>
                <a:gd name="connsiteY118" fmla="*/ 1954099 h 2557868"/>
                <a:gd name="connsiteX119" fmla="*/ 706030 w 3093908"/>
                <a:gd name="connsiteY119" fmla="*/ 1973559 h 2557868"/>
                <a:gd name="connsiteX120" fmla="*/ 697676 w 3093908"/>
                <a:gd name="connsiteY120" fmla="*/ 1990507 h 2557868"/>
                <a:gd name="connsiteX121" fmla="*/ 692726 w 3093908"/>
                <a:gd name="connsiteY121" fmla="*/ 2008711 h 2557868"/>
                <a:gd name="connsiteX122" fmla="*/ 691798 w 3093908"/>
                <a:gd name="connsiteY122" fmla="*/ 2025032 h 2557868"/>
                <a:gd name="connsiteX123" fmla="*/ 685920 w 3093908"/>
                <a:gd name="connsiteY123" fmla="*/ 2036959 h 2557868"/>
                <a:gd name="connsiteX124" fmla="*/ 676019 w 3093908"/>
                <a:gd name="connsiteY124" fmla="*/ 2058302 h 2557868"/>
                <a:gd name="connsiteX125" fmla="*/ 664571 w 3093908"/>
                <a:gd name="connsiteY125" fmla="*/ 2083411 h 2557868"/>
                <a:gd name="connsiteX126" fmla="*/ 657765 w 3093908"/>
                <a:gd name="connsiteY126" fmla="*/ 2111031 h 2557868"/>
                <a:gd name="connsiteX127" fmla="*/ 651268 w 3093908"/>
                <a:gd name="connsiteY127" fmla="*/ 2141161 h 2557868"/>
                <a:gd name="connsiteX128" fmla="*/ 647864 w 3093908"/>
                <a:gd name="connsiteY128" fmla="*/ 2164388 h 2557868"/>
                <a:gd name="connsiteX129" fmla="*/ 646317 w 3093908"/>
                <a:gd name="connsiteY129" fmla="*/ 2182592 h 2557868"/>
                <a:gd name="connsiteX130" fmla="*/ 642914 w 3093908"/>
                <a:gd name="connsiteY130" fmla="*/ 2188869 h 2557868"/>
                <a:gd name="connsiteX131" fmla="*/ 609809 w 3093908"/>
                <a:gd name="connsiteY131" fmla="*/ 2220883 h 2557868"/>
                <a:gd name="connsiteX132" fmla="*/ 578251 w 3093908"/>
                <a:gd name="connsiteY132" fmla="*/ 2247247 h 2557868"/>
                <a:gd name="connsiteX133" fmla="*/ 548550 w 3093908"/>
                <a:gd name="connsiteY133" fmla="*/ 2271729 h 2557868"/>
                <a:gd name="connsiteX134" fmla="*/ 518539 w 3093908"/>
                <a:gd name="connsiteY134" fmla="*/ 2293699 h 2557868"/>
                <a:gd name="connsiteX135" fmla="*/ 482340 w 3093908"/>
                <a:gd name="connsiteY135" fmla="*/ 2313158 h 2557868"/>
                <a:gd name="connsiteX136" fmla="*/ 437479 w 3093908"/>
                <a:gd name="connsiteY136" fmla="*/ 2330107 h 2557868"/>
                <a:gd name="connsiteX137" fmla="*/ 400971 w 3093908"/>
                <a:gd name="connsiteY137" fmla="*/ 2336384 h 2557868"/>
                <a:gd name="connsiteX138" fmla="*/ 369413 w 3093908"/>
                <a:gd name="connsiteY138" fmla="*/ 2331362 h 2557868"/>
                <a:gd name="connsiteX139" fmla="*/ 338164 w 3093908"/>
                <a:gd name="connsiteY139" fmla="*/ 2321947 h 2557868"/>
                <a:gd name="connsiteX140" fmla="*/ 311557 w 3093908"/>
                <a:gd name="connsiteY140" fmla="*/ 2301859 h 2557868"/>
                <a:gd name="connsiteX141" fmla="*/ 284949 w 3093908"/>
                <a:gd name="connsiteY141" fmla="*/ 2280517 h 2557868"/>
                <a:gd name="connsiteX142" fmla="*/ 261745 w 3093908"/>
                <a:gd name="connsiteY142" fmla="*/ 2255408 h 2557868"/>
                <a:gd name="connsiteX143" fmla="*/ 240397 w 3093908"/>
                <a:gd name="connsiteY143" fmla="*/ 2227160 h 2557868"/>
                <a:gd name="connsiteX144" fmla="*/ 222143 w 3093908"/>
                <a:gd name="connsiteY144" fmla="*/ 2200796 h 2557868"/>
                <a:gd name="connsiteX145" fmla="*/ 205435 w 3093908"/>
                <a:gd name="connsiteY145" fmla="*/ 2177570 h 2557868"/>
                <a:gd name="connsiteX146" fmla="*/ 192132 w 3093908"/>
                <a:gd name="connsiteY146" fmla="*/ 2157482 h 2557868"/>
                <a:gd name="connsiteX147" fmla="*/ 180684 w 3093908"/>
                <a:gd name="connsiteY147" fmla="*/ 2146183 h 2557868"/>
                <a:gd name="connsiteX148" fmla="*/ 147579 w 3093908"/>
                <a:gd name="connsiteY148" fmla="*/ 2106009 h 2557868"/>
                <a:gd name="connsiteX149" fmla="*/ 119425 w 3093908"/>
                <a:gd name="connsiteY149" fmla="*/ 2060185 h 2557868"/>
                <a:gd name="connsiteX150" fmla="*/ 96220 w 3093908"/>
                <a:gd name="connsiteY150" fmla="*/ 2003690 h 2557868"/>
                <a:gd name="connsiteX151" fmla="*/ 79513 w 3093908"/>
                <a:gd name="connsiteY151" fmla="*/ 1944056 h 2557868"/>
                <a:gd name="connsiteX152" fmla="*/ 66210 w 3093908"/>
                <a:gd name="connsiteY152" fmla="*/ 1877517 h 2557868"/>
                <a:gd name="connsiteX153" fmla="*/ 61259 w 3093908"/>
                <a:gd name="connsiteY153" fmla="*/ 1807839 h 2557868"/>
                <a:gd name="connsiteX154" fmla="*/ 61259 w 3093908"/>
                <a:gd name="connsiteY154" fmla="*/ 1740045 h 2557868"/>
                <a:gd name="connsiteX155" fmla="*/ 69613 w 3093908"/>
                <a:gd name="connsiteY155" fmla="*/ 1672250 h 2557868"/>
                <a:gd name="connsiteX156" fmla="*/ 74563 w 3093908"/>
                <a:gd name="connsiteY156" fmla="*/ 1640864 h 2557868"/>
                <a:gd name="connsiteX157" fmla="*/ 73016 w 3093908"/>
                <a:gd name="connsiteY157" fmla="*/ 1610733 h 2557868"/>
                <a:gd name="connsiteX158" fmla="*/ 73016 w 3093908"/>
                <a:gd name="connsiteY158" fmla="*/ 1581230 h 2557868"/>
                <a:gd name="connsiteX159" fmla="*/ 73016 w 3093908"/>
                <a:gd name="connsiteY159" fmla="*/ 1552983 h 2557868"/>
                <a:gd name="connsiteX160" fmla="*/ 76110 w 3093908"/>
                <a:gd name="connsiteY160" fmla="*/ 1529757 h 2557868"/>
                <a:gd name="connsiteX161" fmla="*/ 59713 w 3093908"/>
                <a:gd name="connsiteY161" fmla="*/ 1478283 h 2557868"/>
                <a:gd name="connsiteX162" fmla="*/ 39911 w 3093908"/>
                <a:gd name="connsiteY162" fmla="*/ 1421788 h 2557868"/>
                <a:gd name="connsiteX163" fmla="*/ 23204 w 3093908"/>
                <a:gd name="connsiteY163" fmla="*/ 1364038 h 2557868"/>
                <a:gd name="connsiteX164" fmla="*/ 8354 w 3093908"/>
                <a:gd name="connsiteY164" fmla="*/ 1307542 h 2557868"/>
                <a:gd name="connsiteX165" fmla="*/ 0 w 3093908"/>
                <a:gd name="connsiteY165" fmla="*/ 1251675 h 2557868"/>
                <a:gd name="connsiteX166" fmla="*/ 33105 w 3093908"/>
                <a:gd name="connsiteY166" fmla="*/ 1218405 h 2557868"/>
                <a:gd name="connsiteX167" fmla="*/ 79513 w 3093908"/>
                <a:gd name="connsiteY167" fmla="*/ 1192040 h 2557868"/>
                <a:gd name="connsiteX168" fmla="*/ 127469 w 3093908"/>
                <a:gd name="connsiteY168" fmla="*/ 1170070 h 2557868"/>
                <a:gd name="connsiteX169" fmla="*/ 184088 w 3093908"/>
                <a:gd name="connsiteY169" fmla="*/ 1155632 h 2557868"/>
                <a:gd name="connsiteX170" fmla="*/ 240397 w 3093908"/>
                <a:gd name="connsiteY170" fmla="*/ 1148727 h 2557868"/>
                <a:gd name="connsiteX171" fmla="*/ 255247 w 3093908"/>
                <a:gd name="connsiteY171" fmla="*/ 1158771 h 2557868"/>
                <a:gd name="connsiteX172" fmla="*/ 271645 w 3093908"/>
                <a:gd name="connsiteY172" fmla="*/ 1165048 h 2557868"/>
                <a:gd name="connsiteX173" fmla="*/ 289899 w 3093908"/>
                <a:gd name="connsiteY173" fmla="*/ 1170070 h 2557868"/>
                <a:gd name="connsiteX174" fmla="*/ 306606 w 3093908"/>
                <a:gd name="connsiteY174" fmla="*/ 1178231 h 2557868"/>
                <a:gd name="connsiteX175" fmla="*/ 321457 w 3093908"/>
                <a:gd name="connsiteY175" fmla="*/ 1192040 h 2557868"/>
                <a:gd name="connsiteX176" fmla="*/ 338164 w 3093908"/>
                <a:gd name="connsiteY176" fmla="*/ 1216522 h 2557868"/>
                <a:gd name="connsiteX177" fmla="*/ 349612 w 3093908"/>
                <a:gd name="connsiteY177" fmla="*/ 1244770 h 2557868"/>
                <a:gd name="connsiteX178" fmla="*/ 336308 w 3093908"/>
                <a:gd name="connsiteY178" fmla="*/ 1266112 h 2557868"/>
                <a:gd name="connsiteX179" fmla="*/ 331358 w 3093908"/>
                <a:gd name="connsiteY179" fmla="*/ 1288083 h 2557868"/>
                <a:gd name="connsiteX180" fmla="*/ 336308 w 3093908"/>
                <a:gd name="connsiteY180" fmla="*/ 1309425 h 2557868"/>
                <a:gd name="connsiteX181" fmla="*/ 341258 w 3093908"/>
                <a:gd name="connsiteY181" fmla="*/ 1330768 h 2557868"/>
                <a:gd name="connsiteX182" fmla="*/ 344661 w 3093908"/>
                <a:gd name="connsiteY182" fmla="*/ 1353994 h 2557868"/>
                <a:gd name="connsiteX183" fmla="*/ 343114 w 3093908"/>
                <a:gd name="connsiteY183" fmla="*/ 1377220 h 2557868"/>
                <a:gd name="connsiteX184" fmla="*/ 331358 w 3093908"/>
                <a:gd name="connsiteY184" fmla="*/ 1403584 h 2557868"/>
                <a:gd name="connsiteX185" fmla="*/ 278452 w 3093908"/>
                <a:gd name="connsiteY185" fmla="*/ 1425555 h 2557868"/>
                <a:gd name="connsiteX186" fmla="*/ 278452 w 3093908"/>
                <a:gd name="connsiteY186" fmla="*/ 1448781 h 2557868"/>
                <a:gd name="connsiteX187" fmla="*/ 279999 w 3093908"/>
                <a:gd name="connsiteY187" fmla="*/ 1472006 h 2557868"/>
                <a:gd name="connsiteX188" fmla="*/ 283402 w 3093908"/>
                <a:gd name="connsiteY188" fmla="*/ 1498371 h 2557868"/>
                <a:gd name="connsiteX189" fmla="*/ 283402 w 3093908"/>
                <a:gd name="connsiteY189" fmla="*/ 1522852 h 2557868"/>
                <a:gd name="connsiteX190" fmla="*/ 279999 w 3093908"/>
                <a:gd name="connsiteY190" fmla="*/ 1547961 h 2557868"/>
                <a:gd name="connsiteX191" fmla="*/ 275048 w 3093908"/>
                <a:gd name="connsiteY191" fmla="*/ 1568048 h 2557868"/>
                <a:gd name="connsiteX192" fmla="*/ 261745 w 3093908"/>
                <a:gd name="connsiteY192" fmla="*/ 1584369 h 2557868"/>
                <a:gd name="connsiteX193" fmla="*/ 275048 w 3093908"/>
                <a:gd name="connsiteY193" fmla="*/ 1609478 h 2557868"/>
                <a:gd name="connsiteX194" fmla="*/ 289899 w 3093908"/>
                <a:gd name="connsiteY194" fmla="*/ 1632704 h 2557868"/>
                <a:gd name="connsiteX195" fmla="*/ 306606 w 3093908"/>
                <a:gd name="connsiteY195" fmla="*/ 1654047 h 2557868"/>
                <a:gd name="connsiteX196" fmla="*/ 323004 w 3093908"/>
                <a:gd name="connsiteY196" fmla="*/ 1669112 h 2557868"/>
                <a:gd name="connsiteX197" fmla="*/ 338164 w 3093908"/>
                <a:gd name="connsiteY197" fmla="*/ 1675389 h 2557868"/>
                <a:gd name="connsiteX198" fmla="*/ 349612 w 3093908"/>
                <a:gd name="connsiteY198" fmla="*/ 1659068 h 2557868"/>
                <a:gd name="connsiteX199" fmla="*/ 357965 w 3093908"/>
                <a:gd name="connsiteY199" fmla="*/ 1630821 h 2557868"/>
                <a:gd name="connsiteX200" fmla="*/ 369413 w 3093908"/>
                <a:gd name="connsiteY200" fmla="*/ 1596296 h 2557868"/>
                <a:gd name="connsiteX201" fmla="*/ 379622 w 3093908"/>
                <a:gd name="connsiteY201" fmla="*/ 1556122 h 2557868"/>
                <a:gd name="connsiteX202" fmla="*/ 386120 w 3093908"/>
                <a:gd name="connsiteY202" fmla="*/ 1513436 h 2557868"/>
                <a:gd name="connsiteX203" fmla="*/ 394473 w 3093908"/>
                <a:gd name="connsiteY203" fmla="*/ 1472006 h 2557868"/>
                <a:gd name="connsiteX204" fmla="*/ 399423 w 3093908"/>
                <a:gd name="connsiteY204" fmla="*/ 1433715 h 2557868"/>
                <a:gd name="connsiteX205" fmla="*/ 400970 w 3093908"/>
                <a:gd name="connsiteY205" fmla="*/ 1403584 h 2557868"/>
                <a:gd name="connsiteX206" fmla="*/ 399424 w 3093908"/>
                <a:gd name="connsiteY206" fmla="*/ 1382241 h 2557868"/>
                <a:gd name="connsiteX207" fmla="*/ 407777 w 3093908"/>
                <a:gd name="connsiteY207" fmla="*/ 1380358 h 2557868"/>
                <a:gd name="connsiteX208" fmla="*/ 410871 w 3093908"/>
                <a:gd name="connsiteY208" fmla="*/ 1377220 h 2557868"/>
                <a:gd name="connsiteX209" fmla="*/ 415821 w 3093908"/>
                <a:gd name="connsiteY209" fmla="*/ 1374081 h 2557868"/>
                <a:gd name="connsiteX210" fmla="*/ 417678 w 3093908"/>
                <a:gd name="connsiteY210" fmla="*/ 1370942 h 2557868"/>
                <a:gd name="connsiteX211" fmla="*/ 420771 w 3093908"/>
                <a:gd name="connsiteY211" fmla="*/ 1367176 h 2557868"/>
                <a:gd name="connsiteX212" fmla="*/ 422628 w 3093908"/>
                <a:gd name="connsiteY212" fmla="*/ 1362154 h 2557868"/>
                <a:gd name="connsiteX213" fmla="*/ 426031 w 3093908"/>
                <a:gd name="connsiteY213" fmla="*/ 1353994 h 2557868"/>
                <a:gd name="connsiteX214" fmla="*/ 422628 w 3093908"/>
                <a:gd name="connsiteY214" fmla="*/ 1332651 h 2557868"/>
                <a:gd name="connsiteX215" fmla="*/ 426031 w 3093908"/>
                <a:gd name="connsiteY215" fmla="*/ 1302520 h 2557868"/>
                <a:gd name="connsiteX216" fmla="*/ 432528 w 3093908"/>
                <a:gd name="connsiteY216" fmla="*/ 1271134 h 2557868"/>
                <a:gd name="connsiteX217" fmla="*/ 442429 w 3093908"/>
                <a:gd name="connsiteY217" fmla="*/ 1239748 h 2557868"/>
                <a:gd name="connsiteX218" fmla="*/ 452329 w 3093908"/>
                <a:gd name="connsiteY218" fmla="*/ 1215266 h 2557868"/>
                <a:gd name="connsiteX219" fmla="*/ 465633 w 3093908"/>
                <a:gd name="connsiteY219" fmla="*/ 1195179 h 2557868"/>
                <a:gd name="connsiteX220" fmla="*/ 487290 w 3093908"/>
                <a:gd name="connsiteY220" fmla="*/ 1178231 h 2557868"/>
                <a:gd name="connsiteX221" fmla="*/ 515445 w 3093908"/>
                <a:gd name="connsiteY221" fmla="*/ 1166932 h 2557868"/>
                <a:gd name="connsiteX222" fmla="*/ 545147 w 3093908"/>
                <a:gd name="connsiteY222" fmla="*/ 1161910 h 2557868"/>
                <a:gd name="connsiteX223" fmla="*/ 576704 w 3093908"/>
                <a:gd name="connsiteY223" fmla="*/ 1155632 h 2557868"/>
                <a:gd name="connsiteX224" fmla="*/ 609809 w 3093908"/>
                <a:gd name="connsiteY224" fmla="*/ 1148727 h 2557868"/>
                <a:gd name="connsiteX225" fmla="*/ 639511 w 3093908"/>
                <a:gd name="connsiteY225" fmla="*/ 1135545 h 2557868"/>
                <a:gd name="connsiteX226" fmla="*/ 701080 w 3093908"/>
                <a:gd name="connsiteY226" fmla="*/ 1105414 h 2557868"/>
                <a:gd name="connsiteX227" fmla="*/ 767289 w 3093908"/>
                <a:gd name="connsiteY227" fmla="*/ 1072773 h 2557868"/>
                <a:gd name="connsiteX228" fmla="*/ 835355 w 3093908"/>
                <a:gd name="connsiteY228" fmla="*/ 1039503 h 2557868"/>
                <a:gd name="connsiteX229" fmla="*/ 894758 w 3093908"/>
                <a:gd name="connsiteY229" fmla="*/ 1004351 h 2557868"/>
                <a:gd name="connsiteX230" fmla="*/ 883311 w 3093908"/>
                <a:gd name="connsiteY230" fmla="*/ 994935 h 2557868"/>
                <a:gd name="connsiteX231" fmla="*/ 908062 w 3093908"/>
                <a:gd name="connsiteY231" fmla="*/ 984891 h 2557868"/>
                <a:gd name="connsiteX232" fmla="*/ 926316 w 3093908"/>
                <a:gd name="connsiteY232" fmla="*/ 969826 h 2557868"/>
                <a:gd name="connsiteX233" fmla="*/ 944570 w 3093908"/>
                <a:gd name="connsiteY233" fmla="*/ 951622 h 2557868"/>
                <a:gd name="connsiteX234" fmla="*/ 959421 w 3093908"/>
                <a:gd name="connsiteY234" fmla="*/ 931534 h 2557868"/>
                <a:gd name="connsiteX235" fmla="*/ 976128 w 3093908"/>
                <a:gd name="connsiteY235" fmla="*/ 912075 h 2557868"/>
                <a:gd name="connsiteX236" fmla="*/ 2691081 w 3093908"/>
                <a:gd name="connsiteY236" fmla="*/ 204628 h 2557868"/>
                <a:gd name="connsiteX237" fmla="*/ 2716142 w 3093908"/>
                <a:gd name="connsiteY237" fmla="*/ 202745 h 2557868"/>
                <a:gd name="connsiteX238" fmla="*/ 2745843 w 3093908"/>
                <a:gd name="connsiteY238" fmla="*/ 202745 h 2557868"/>
                <a:gd name="connsiteX239" fmla="*/ 2782351 w 3093908"/>
                <a:gd name="connsiteY239" fmla="*/ 204628 h 2557868"/>
                <a:gd name="connsiteX240" fmla="*/ 2818860 w 3093908"/>
                <a:gd name="connsiteY240" fmla="*/ 209650 h 2557868"/>
                <a:gd name="connsiteX241" fmla="*/ 2858462 w 3093908"/>
                <a:gd name="connsiteY241" fmla="*/ 217810 h 2557868"/>
                <a:gd name="connsiteX242" fmla="*/ 2891876 w 3093908"/>
                <a:gd name="connsiteY242" fmla="*/ 225971 h 2557868"/>
                <a:gd name="connsiteX243" fmla="*/ 2923124 w 3093908"/>
                <a:gd name="connsiteY243" fmla="*/ 239153 h 2557868"/>
                <a:gd name="connsiteX244" fmla="*/ 2943235 w 3093908"/>
                <a:gd name="connsiteY244" fmla="*/ 252336 h 2557868"/>
                <a:gd name="connsiteX245" fmla="*/ 2956229 w 3093908"/>
                <a:gd name="connsiteY245" fmla="*/ 269284 h 2557868"/>
                <a:gd name="connsiteX246" fmla="*/ 2961489 w 3093908"/>
                <a:gd name="connsiteY246" fmla="*/ 278700 h 2557868"/>
                <a:gd name="connsiteX247" fmla="*/ 2963036 w 3093908"/>
                <a:gd name="connsiteY247" fmla="*/ 300670 h 2557868"/>
                <a:gd name="connsiteX248" fmla="*/ 2967986 w 3093908"/>
                <a:gd name="connsiteY248" fmla="*/ 328918 h 2557868"/>
                <a:gd name="connsiteX249" fmla="*/ 2971389 w 3093908"/>
                <a:gd name="connsiteY249" fmla="*/ 358421 h 2557868"/>
                <a:gd name="connsiteX250" fmla="*/ 2976340 w 3093908"/>
                <a:gd name="connsiteY250" fmla="*/ 393573 h 2557868"/>
                <a:gd name="connsiteX251" fmla="*/ 2977886 w 3093908"/>
                <a:gd name="connsiteY251" fmla="*/ 423077 h 2557868"/>
                <a:gd name="connsiteX252" fmla="*/ 2981290 w 3093908"/>
                <a:gd name="connsiteY252" fmla="*/ 451324 h 2557868"/>
                <a:gd name="connsiteX253" fmla="*/ 2981290 w 3093908"/>
                <a:gd name="connsiteY253" fmla="*/ 471412 h 2557868"/>
                <a:gd name="connsiteX254" fmla="*/ 2969533 w 3093908"/>
                <a:gd name="connsiteY254" fmla="*/ 515980 h 2557868"/>
                <a:gd name="connsiteX255" fmla="*/ 2974483 w 3093908"/>
                <a:gd name="connsiteY255" fmla="*/ 537323 h 2557868"/>
                <a:gd name="connsiteX256" fmla="*/ 2981290 w 3093908"/>
                <a:gd name="connsiteY256" fmla="*/ 567453 h 2557868"/>
                <a:gd name="connsiteX257" fmla="*/ 2989643 w 3093908"/>
                <a:gd name="connsiteY257" fmla="*/ 596956 h 2557868"/>
                <a:gd name="connsiteX258" fmla="*/ 2996140 w 3093908"/>
                <a:gd name="connsiteY258" fmla="*/ 623321 h 2557868"/>
                <a:gd name="connsiteX259" fmla="*/ 2999544 w 3093908"/>
                <a:gd name="connsiteY259" fmla="*/ 653452 h 2557868"/>
                <a:gd name="connsiteX260" fmla="*/ 2999544 w 3093908"/>
                <a:gd name="connsiteY260" fmla="*/ 684838 h 2557868"/>
                <a:gd name="connsiteX261" fmla="*/ 2997687 w 3093908"/>
                <a:gd name="connsiteY261" fmla="*/ 714969 h 2557868"/>
                <a:gd name="connsiteX262" fmla="*/ 2996140 w 3093908"/>
                <a:gd name="connsiteY262" fmla="*/ 742589 h 2557868"/>
                <a:gd name="connsiteX263" fmla="*/ 2996141 w 3093908"/>
                <a:gd name="connsiteY263" fmla="*/ 769581 h 2557868"/>
                <a:gd name="connsiteX264" fmla="*/ 3001091 w 3093908"/>
                <a:gd name="connsiteY264" fmla="*/ 787785 h 2557868"/>
                <a:gd name="connsiteX265" fmla="*/ 3012848 w 3093908"/>
                <a:gd name="connsiteY265" fmla="*/ 802223 h 2557868"/>
                <a:gd name="connsiteX266" fmla="*/ 3027698 w 3093908"/>
                <a:gd name="connsiteY266" fmla="*/ 817288 h 2557868"/>
                <a:gd name="connsiteX267" fmla="*/ 3044096 w 3093908"/>
                <a:gd name="connsiteY267" fmla="*/ 830470 h 2557868"/>
                <a:gd name="connsiteX268" fmla="*/ 3059256 w 3093908"/>
                <a:gd name="connsiteY268" fmla="*/ 842397 h 2557868"/>
                <a:gd name="connsiteX269" fmla="*/ 3074107 w 3093908"/>
                <a:gd name="connsiteY269" fmla="*/ 853697 h 2557868"/>
                <a:gd name="connsiteX270" fmla="*/ 3087411 w 3093908"/>
                <a:gd name="connsiteY270" fmla="*/ 871900 h 2557868"/>
                <a:gd name="connsiteX271" fmla="*/ 3093908 w 3093908"/>
                <a:gd name="connsiteY271" fmla="*/ 897009 h 2557868"/>
                <a:gd name="connsiteX272" fmla="*/ 3062350 w 3093908"/>
                <a:gd name="connsiteY272" fmla="*/ 954760 h 2557868"/>
                <a:gd name="connsiteX273" fmla="*/ 3037599 w 3093908"/>
                <a:gd name="connsiteY273" fmla="*/ 1019416 h 2557868"/>
                <a:gd name="connsiteX274" fmla="*/ 3017798 w 3093908"/>
                <a:gd name="connsiteY274" fmla="*/ 1085955 h 2557868"/>
                <a:gd name="connsiteX275" fmla="*/ 2997687 w 3093908"/>
                <a:gd name="connsiteY275" fmla="*/ 1155632 h 2557868"/>
                <a:gd name="connsiteX276" fmla="*/ 2976340 w 3093908"/>
                <a:gd name="connsiteY276" fmla="*/ 1223427 h 2557868"/>
                <a:gd name="connsiteX277" fmla="*/ 2953135 w 3093908"/>
                <a:gd name="connsiteY277" fmla="*/ 1289338 h 2557868"/>
                <a:gd name="connsiteX278" fmla="*/ 2941378 w 3093908"/>
                <a:gd name="connsiteY278" fmla="*/ 1324491 h 2557868"/>
                <a:gd name="connsiteX279" fmla="*/ 2931478 w 3093908"/>
                <a:gd name="connsiteY279" fmla="*/ 1362154 h 2557868"/>
                <a:gd name="connsiteX280" fmla="*/ 2924981 w 3093908"/>
                <a:gd name="connsiteY280" fmla="*/ 1400446 h 2557868"/>
                <a:gd name="connsiteX281" fmla="*/ 2913224 w 3093908"/>
                <a:gd name="connsiteY281" fmla="*/ 1441875 h 2557868"/>
                <a:gd name="connsiteX282" fmla="*/ 2901776 w 3093908"/>
                <a:gd name="connsiteY282" fmla="*/ 1480167 h 2557868"/>
                <a:gd name="connsiteX283" fmla="*/ 2881666 w 3093908"/>
                <a:gd name="connsiteY283" fmla="*/ 1513436 h 2557868"/>
                <a:gd name="connsiteX284" fmla="*/ 2858461 w 3093908"/>
                <a:gd name="connsiteY284" fmla="*/ 1534779 h 2557868"/>
                <a:gd name="connsiteX285" fmla="*/ 2828760 w 3093908"/>
                <a:gd name="connsiteY285" fmla="*/ 1549844 h 2557868"/>
                <a:gd name="connsiteX286" fmla="*/ 2795655 w 3093908"/>
                <a:gd name="connsiteY286" fmla="*/ 1559888 h 2557868"/>
                <a:gd name="connsiteX287" fmla="*/ 2759147 w 3093908"/>
                <a:gd name="connsiteY287" fmla="*/ 1568048 h 2557868"/>
                <a:gd name="connsiteX288" fmla="*/ 2721092 w 3093908"/>
                <a:gd name="connsiteY288" fmla="*/ 1574325 h 2557868"/>
                <a:gd name="connsiteX289" fmla="*/ 2684584 w 3093908"/>
                <a:gd name="connsiteY289" fmla="*/ 1584369 h 2557868"/>
                <a:gd name="connsiteX290" fmla="*/ 2619921 w 3093908"/>
                <a:gd name="connsiteY290" fmla="*/ 1596296 h 2557868"/>
                <a:gd name="connsiteX291" fmla="*/ 2546905 w 3093908"/>
                <a:gd name="connsiteY291" fmla="*/ 1609478 h 2557868"/>
                <a:gd name="connsiteX292" fmla="*/ 2467392 w 3093908"/>
                <a:gd name="connsiteY292" fmla="*/ 1615756 h 2557868"/>
                <a:gd name="connsiteX293" fmla="*/ 2382928 w 3093908"/>
                <a:gd name="connsiteY293" fmla="*/ 1622660 h 2557868"/>
                <a:gd name="connsiteX294" fmla="*/ 2298464 w 3093908"/>
                <a:gd name="connsiteY294" fmla="*/ 1623916 h 2557868"/>
                <a:gd name="connsiteX295" fmla="*/ 2210597 w 3093908"/>
                <a:gd name="connsiteY295" fmla="*/ 1625799 h 2557868"/>
                <a:gd name="connsiteX296" fmla="*/ 2122730 w 3093908"/>
                <a:gd name="connsiteY296" fmla="*/ 1625799 h 2557868"/>
                <a:gd name="connsiteX297" fmla="*/ 2124586 w 3093908"/>
                <a:gd name="connsiteY297" fmla="*/ 1740045 h 2557868"/>
                <a:gd name="connsiteX298" fmla="*/ 2132631 w 3093908"/>
                <a:gd name="connsiteY298" fmla="*/ 1858058 h 2557868"/>
                <a:gd name="connsiteX299" fmla="*/ 2145935 w 3093908"/>
                <a:gd name="connsiteY299" fmla="*/ 1973559 h 2557868"/>
                <a:gd name="connsiteX300" fmla="*/ 2162642 w 3093908"/>
                <a:gd name="connsiteY300" fmla="*/ 2083411 h 2557868"/>
                <a:gd name="connsiteX301" fmla="*/ 2183990 w 3093908"/>
                <a:gd name="connsiteY301" fmla="*/ 2185730 h 2557868"/>
                <a:gd name="connsiteX302" fmla="*/ 2205647 w 3093908"/>
                <a:gd name="connsiteY302" fmla="*/ 2276750 h 2557868"/>
                <a:gd name="connsiteX303" fmla="*/ 2220498 w 3093908"/>
                <a:gd name="connsiteY303" fmla="*/ 2351450 h 2557868"/>
                <a:gd name="connsiteX304" fmla="*/ 2221212 w 3093908"/>
                <a:gd name="connsiteY304" fmla="*/ 2354889 h 2557868"/>
                <a:gd name="connsiteX305" fmla="*/ 2010605 w 3093908"/>
                <a:gd name="connsiteY305" fmla="*/ 2383922 h 2557868"/>
                <a:gd name="connsiteX306" fmla="*/ 2010112 w 3093908"/>
                <a:gd name="connsiteY306" fmla="*/ 2381580 h 2557868"/>
                <a:gd name="connsiteX307" fmla="*/ 1991858 w 3093908"/>
                <a:gd name="connsiteY307" fmla="*/ 2323202 h 2557868"/>
                <a:gd name="connsiteX308" fmla="*/ 1967107 w 3093908"/>
                <a:gd name="connsiteY308" fmla="*/ 2266707 h 2557868"/>
                <a:gd name="connsiteX309" fmla="*/ 1942046 w 3093908"/>
                <a:gd name="connsiteY309" fmla="*/ 2213978 h 2557868"/>
                <a:gd name="connsiteX310" fmla="*/ 1915748 w 3093908"/>
                <a:gd name="connsiteY310" fmla="*/ 2161249 h 2557868"/>
                <a:gd name="connsiteX311" fmla="*/ 1894091 w 3093908"/>
                <a:gd name="connsiteY311" fmla="*/ 2112914 h 2557868"/>
                <a:gd name="connsiteX312" fmla="*/ 1827881 w 3093908"/>
                <a:gd name="connsiteY312" fmla="*/ 1950333 h 2557868"/>
                <a:gd name="connsiteX313" fmla="*/ 1766622 w 3093908"/>
                <a:gd name="connsiteY313" fmla="*/ 1791519 h 2557868"/>
                <a:gd name="connsiteX314" fmla="*/ 1708456 w 3093908"/>
                <a:gd name="connsiteY314" fmla="*/ 1625799 h 2557868"/>
                <a:gd name="connsiteX315" fmla="*/ 1609142 w 3093908"/>
                <a:gd name="connsiteY315" fmla="*/ 1273017 h 2557868"/>
                <a:gd name="connsiteX316" fmla="*/ 1579131 w 3093908"/>
                <a:gd name="connsiteY316" fmla="*/ 1208361 h 2557868"/>
                <a:gd name="connsiteX317" fmla="*/ 1544479 w 3093908"/>
                <a:gd name="connsiteY317" fmla="*/ 1141823 h 2557868"/>
                <a:gd name="connsiteX318" fmla="*/ 1509518 w 3093908"/>
                <a:gd name="connsiteY318" fmla="*/ 1077794 h 2557868"/>
                <a:gd name="connsiteX319" fmla="*/ 1478269 w 3093908"/>
                <a:gd name="connsiteY319" fmla="*/ 1017533 h 2557868"/>
                <a:gd name="connsiteX320" fmla="*/ 1451662 w 3093908"/>
                <a:gd name="connsiteY320" fmla="*/ 923374 h 2557868"/>
                <a:gd name="connsiteX321" fmla="*/ 1468369 w 3093908"/>
                <a:gd name="connsiteY321" fmla="*/ 912075 h 2557868"/>
                <a:gd name="connsiteX322" fmla="*/ 1479816 w 3093908"/>
                <a:gd name="connsiteY322" fmla="*/ 926513 h 2557868"/>
                <a:gd name="connsiteX323" fmla="*/ 1499617 w 3093908"/>
                <a:gd name="connsiteY323" fmla="*/ 939695 h 2557868"/>
                <a:gd name="connsiteX324" fmla="*/ 1516324 w 3093908"/>
                <a:gd name="connsiteY324" fmla="*/ 951622 h 2557868"/>
                <a:gd name="connsiteX325" fmla="*/ 1534578 w 3093908"/>
                <a:gd name="connsiteY325" fmla="*/ 961665 h 2557868"/>
                <a:gd name="connsiteX326" fmla="*/ 1527772 w 3093908"/>
                <a:gd name="connsiteY326" fmla="*/ 977986 h 2557868"/>
                <a:gd name="connsiteX327" fmla="*/ 1577584 w 3093908"/>
                <a:gd name="connsiteY327" fmla="*/ 1011256 h 2557868"/>
                <a:gd name="connsiteX328" fmla="*/ 1610689 w 3093908"/>
                <a:gd name="connsiteY328" fmla="*/ 1011256 h 2557868"/>
                <a:gd name="connsiteX329" fmla="*/ 1653694 w 3093908"/>
                <a:gd name="connsiteY329" fmla="*/ 1009372 h 2557868"/>
                <a:gd name="connsiteX330" fmla="*/ 1703506 w 3093908"/>
                <a:gd name="connsiteY330" fmla="*/ 1006234 h 2557868"/>
                <a:gd name="connsiteX331" fmla="*/ 1754865 w 3093908"/>
                <a:gd name="connsiteY331" fmla="*/ 1006234 h 2557868"/>
                <a:gd name="connsiteX332" fmla="*/ 1806224 w 3093908"/>
                <a:gd name="connsiteY332" fmla="*/ 1006234 h 2557868"/>
                <a:gd name="connsiteX333" fmla="*/ 1854488 w 3093908"/>
                <a:gd name="connsiteY333" fmla="*/ 1006234 h 2557868"/>
                <a:gd name="connsiteX334" fmla="*/ 1897494 w 3093908"/>
                <a:gd name="connsiteY334" fmla="*/ 1011256 h 2557868"/>
                <a:gd name="connsiteX335" fmla="*/ 1930599 w 3093908"/>
                <a:gd name="connsiteY335" fmla="*/ 1014394 h 2557868"/>
                <a:gd name="connsiteX336" fmla="*/ 1953803 w 3093908"/>
                <a:gd name="connsiteY336" fmla="*/ 1021299 h 2557868"/>
                <a:gd name="connsiteX337" fmla="*/ 1978554 w 3093908"/>
                <a:gd name="connsiteY337" fmla="*/ 1036365 h 2557868"/>
                <a:gd name="connsiteX338" fmla="*/ 1993405 w 3093908"/>
                <a:gd name="connsiteY338" fmla="*/ 1054569 h 2557868"/>
                <a:gd name="connsiteX339" fmla="*/ 2001758 w 3093908"/>
                <a:gd name="connsiteY339" fmla="*/ 1069007 h 2557868"/>
                <a:gd name="connsiteX340" fmla="*/ 2008565 w 3093908"/>
                <a:gd name="connsiteY340" fmla="*/ 1087211 h 2557868"/>
                <a:gd name="connsiteX341" fmla="*/ 2016609 w 3093908"/>
                <a:gd name="connsiteY341" fmla="*/ 1107298 h 2557868"/>
                <a:gd name="connsiteX342" fmla="*/ 2029913 w 3093908"/>
                <a:gd name="connsiteY342" fmla="*/ 1130523 h 2557868"/>
                <a:gd name="connsiteX343" fmla="*/ 2039814 w 3093908"/>
                <a:gd name="connsiteY343" fmla="*/ 1140567 h 2557868"/>
                <a:gd name="connsiteX344" fmla="*/ 2053117 w 3093908"/>
                <a:gd name="connsiteY344" fmla="*/ 1143706 h 2557868"/>
                <a:gd name="connsiteX345" fmla="*/ 2068277 w 3093908"/>
                <a:gd name="connsiteY345" fmla="*/ 1145589 h 2557868"/>
                <a:gd name="connsiteX346" fmla="*/ 2084675 w 3093908"/>
                <a:gd name="connsiteY346" fmla="*/ 1148728 h 2557868"/>
                <a:gd name="connsiteX347" fmla="*/ 2101382 w 3093908"/>
                <a:gd name="connsiteY347" fmla="*/ 1151866 h 2557868"/>
                <a:gd name="connsiteX348" fmla="*/ 2117780 w 3093908"/>
                <a:gd name="connsiteY348" fmla="*/ 1185136 h 2557868"/>
                <a:gd name="connsiteX349" fmla="*/ 2127681 w 3093908"/>
                <a:gd name="connsiteY349" fmla="*/ 1188274 h 2557868"/>
                <a:gd name="connsiteX350" fmla="*/ 2149338 w 3093908"/>
                <a:gd name="connsiteY350" fmla="*/ 1188274 h 2557868"/>
                <a:gd name="connsiteX351" fmla="*/ 2177492 w 3093908"/>
                <a:gd name="connsiteY351" fmla="*/ 1192040 h 2557868"/>
                <a:gd name="connsiteX352" fmla="*/ 2207194 w 3093908"/>
                <a:gd name="connsiteY352" fmla="*/ 1192041 h 2557868"/>
                <a:gd name="connsiteX353" fmla="*/ 2235349 w 3093908"/>
                <a:gd name="connsiteY353" fmla="*/ 1193296 h 2557868"/>
                <a:gd name="connsiteX354" fmla="*/ 2258553 w 3093908"/>
                <a:gd name="connsiteY354" fmla="*/ 1195179 h 2557868"/>
                <a:gd name="connsiteX355" fmla="*/ 2287017 w 3093908"/>
                <a:gd name="connsiteY355" fmla="*/ 1203340 h 2557868"/>
                <a:gd name="connsiteX356" fmla="*/ 2321669 w 3093908"/>
                <a:gd name="connsiteY356" fmla="*/ 1213383 h 2557868"/>
                <a:gd name="connsiteX357" fmla="*/ 2356320 w 3093908"/>
                <a:gd name="connsiteY357" fmla="*/ 1221544 h 2557868"/>
                <a:gd name="connsiteX358" fmla="*/ 2389735 w 3093908"/>
                <a:gd name="connsiteY358" fmla="*/ 1229704 h 2557868"/>
                <a:gd name="connsiteX359" fmla="*/ 2417889 w 3093908"/>
                <a:gd name="connsiteY359" fmla="*/ 1234726 h 2557868"/>
                <a:gd name="connsiteX360" fmla="*/ 2450994 w 3093908"/>
                <a:gd name="connsiteY360" fmla="*/ 1236609 h 2557868"/>
                <a:gd name="connsiteX361" fmla="*/ 2487502 w 3093908"/>
                <a:gd name="connsiteY361" fmla="*/ 1236609 h 2557868"/>
                <a:gd name="connsiteX362" fmla="*/ 2525557 w 3093908"/>
                <a:gd name="connsiteY362" fmla="*/ 1234726 h 2557868"/>
                <a:gd name="connsiteX363" fmla="*/ 2560209 w 3093908"/>
                <a:gd name="connsiteY363" fmla="*/ 1234726 h 2557868"/>
                <a:gd name="connsiteX364" fmla="*/ 2591767 w 3093908"/>
                <a:gd name="connsiteY364" fmla="*/ 1239748 h 2557868"/>
                <a:gd name="connsiteX365" fmla="*/ 2600120 w 3093908"/>
                <a:gd name="connsiteY365" fmla="*/ 1221543 h 2557868"/>
                <a:gd name="connsiteX366" fmla="*/ 2613424 w 3093908"/>
                <a:gd name="connsiteY366" fmla="*/ 1208362 h 2557868"/>
                <a:gd name="connsiteX367" fmla="*/ 2626728 w 3093908"/>
                <a:gd name="connsiteY367" fmla="*/ 1193296 h 2557868"/>
                <a:gd name="connsiteX368" fmla="*/ 2634772 w 3093908"/>
                <a:gd name="connsiteY368" fmla="*/ 1180114 h 2557868"/>
                <a:gd name="connsiteX369" fmla="*/ 2643125 w 3093908"/>
                <a:gd name="connsiteY369" fmla="*/ 1161910 h 2557868"/>
                <a:gd name="connsiteX370" fmla="*/ 2644672 w 3093908"/>
                <a:gd name="connsiteY370" fmla="*/ 1143706 h 2557868"/>
                <a:gd name="connsiteX371" fmla="*/ 2643126 w 3093908"/>
                <a:gd name="connsiteY371" fmla="*/ 1130523 h 2557868"/>
                <a:gd name="connsiteX372" fmla="*/ 2643126 w 3093908"/>
                <a:gd name="connsiteY372" fmla="*/ 1115458 h 2557868"/>
                <a:gd name="connsiteX373" fmla="*/ 2644673 w 3093908"/>
                <a:gd name="connsiteY373" fmla="*/ 1097254 h 2557868"/>
                <a:gd name="connsiteX374" fmla="*/ 2651479 w 3093908"/>
                <a:gd name="connsiteY374" fmla="*/ 1070889 h 2557868"/>
                <a:gd name="connsiteX375" fmla="*/ 2669734 w 3093908"/>
                <a:gd name="connsiteY375" fmla="*/ 1031343 h 2557868"/>
                <a:gd name="connsiteX376" fmla="*/ 2691081 w 3093908"/>
                <a:gd name="connsiteY376" fmla="*/ 991168 h 2557868"/>
                <a:gd name="connsiteX377" fmla="*/ 2706241 w 3093908"/>
                <a:gd name="connsiteY377" fmla="*/ 951621 h 2557868"/>
                <a:gd name="connsiteX378" fmla="*/ 2712738 w 3093908"/>
                <a:gd name="connsiteY378" fmla="*/ 923374 h 2557868"/>
                <a:gd name="connsiteX379" fmla="*/ 2719545 w 3093908"/>
                <a:gd name="connsiteY379" fmla="*/ 888849 h 2557868"/>
                <a:gd name="connsiteX380" fmla="*/ 2722639 w 3093908"/>
                <a:gd name="connsiteY380" fmla="*/ 853697 h 2557868"/>
                <a:gd name="connsiteX381" fmla="*/ 2729446 w 3093908"/>
                <a:gd name="connsiteY381" fmla="*/ 820427 h 2557868"/>
                <a:gd name="connsiteX382" fmla="*/ 2735943 w 3093908"/>
                <a:gd name="connsiteY382" fmla="*/ 790924 h 2557868"/>
                <a:gd name="connsiteX383" fmla="*/ 2744297 w 3093908"/>
                <a:gd name="connsiteY383" fmla="*/ 765815 h 2557868"/>
                <a:gd name="connsiteX384" fmla="*/ 2757600 w 3093908"/>
                <a:gd name="connsiteY384" fmla="*/ 747611 h 2557868"/>
                <a:gd name="connsiteX385" fmla="*/ 2772451 w 3093908"/>
                <a:gd name="connsiteY385" fmla="*/ 728152 h 2557868"/>
                <a:gd name="connsiteX386" fmla="*/ 2782351 w 3093908"/>
                <a:gd name="connsiteY386" fmla="*/ 706181 h 2557868"/>
                <a:gd name="connsiteX387" fmla="*/ 2788849 w 3093908"/>
                <a:gd name="connsiteY387" fmla="*/ 677933 h 2557868"/>
                <a:gd name="connsiteX388" fmla="*/ 2788849 w 3093908"/>
                <a:gd name="connsiteY388" fmla="*/ 656591 h 2557868"/>
                <a:gd name="connsiteX389" fmla="*/ 2788849 w 3093908"/>
                <a:gd name="connsiteY389" fmla="*/ 638387 h 2557868"/>
                <a:gd name="connsiteX390" fmla="*/ 2787302 w 3093908"/>
                <a:gd name="connsiteY390" fmla="*/ 618299 h 2557868"/>
                <a:gd name="connsiteX391" fmla="*/ 2785754 w 3093908"/>
                <a:gd name="connsiteY391" fmla="*/ 598840 h 2557868"/>
                <a:gd name="connsiteX392" fmla="*/ 2788849 w 3093908"/>
                <a:gd name="connsiteY392" fmla="*/ 575614 h 2557868"/>
                <a:gd name="connsiteX393" fmla="*/ 2749247 w 3093908"/>
                <a:gd name="connsiteY393" fmla="*/ 540461 h 2557868"/>
                <a:gd name="connsiteX394" fmla="*/ 2709335 w 3093908"/>
                <a:gd name="connsiteY394" fmla="*/ 502798 h 2557868"/>
                <a:gd name="connsiteX395" fmla="*/ 2676230 w 3093908"/>
                <a:gd name="connsiteY395" fmla="*/ 461368 h 2557868"/>
                <a:gd name="connsiteX396" fmla="*/ 2648076 w 3093908"/>
                <a:gd name="connsiteY396" fmla="*/ 414916 h 2557868"/>
                <a:gd name="connsiteX397" fmla="*/ 2624872 w 3093908"/>
                <a:gd name="connsiteY397" fmla="*/ 361559 h 2557868"/>
                <a:gd name="connsiteX398" fmla="*/ 2598573 w 3093908"/>
                <a:gd name="connsiteY398" fmla="*/ 275561 h 2557868"/>
                <a:gd name="connsiteX399" fmla="*/ 2619921 w 3093908"/>
                <a:gd name="connsiteY399" fmla="*/ 260496 h 2557868"/>
                <a:gd name="connsiteX400" fmla="*/ 2644673 w 3093908"/>
                <a:gd name="connsiteY400" fmla="*/ 254219 h 2557868"/>
                <a:gd name="connsiteX401" fmla="*/ 2673137 w 3093908"/>
                <a:gd name="connsiteY401" fmla="*/ 241036 h 2557868"/>
                <a:gd name="connsiteX402" fmla="*/ 1148920 w 3093908"/>
                <a:gd name="connsiteY402" fmla="*/ 0 h 2557868"/>
                <a:gd name="connsiteX403" fmla="*/ 1238794 w 3093908"/>
                <a:gd name="connsiteY403" fmla="*/ 28794 h 2557868"/>
                <a:gd name="connsiteX404" fmla="*/ 1257447 w 3093908"/>
                <a:gd name="connsiteY404" fmla="*/ 42343 h 2557868"/>
                <a:gd name="connsiteX405" fmla="*/ 1267621 w 3093908"/>
                <a:gd name="connsiteY405" fmla="*/ 62668 h 2557868"/>
                <a:gd name="connsiteX406" fmla="*/ 1276100 w 3093908"/>
                <a:gd name="connsiteY406" fmla="*/ 81299 h 2557868"/>
                <a:gd name="connsiteX407" fmla="*/ 1286274 w 3093908"/>
                <a:gd name="connsiteY407" fmla="*/ 103318 h 2557868"/>
                <a:gd name="connsiteX408" fmla="*/ 1294753 w 3093908"/>
                <a:gd name="connsiteY408" fmla="*/ 123643 h 2557868"/>
                <a:gd name="connsiteX409" fmla="*/ 1350712 w 3093908"/>
                <a:gd name="connsiteY409" fmla="*/ 155824 h 2557868"/>
                <a:gd name="connsiteX410" fmla="*/ 1371061 w 3093908"/>
                <a:gd name="connsiteY410" fmla="*/ 176149 h 2557868"/>
                <a:gd name="connsiteX411" fmla="*/ 1393105 w 3093908"/>
                <a:gd name="connsiteY411" fmla="*/ 204942 h 2557868"/>
                <a:gd name="connsiteX412" fmla="*/ 1413454 w 3093908"/>
                <a:gd name="connsiteY412" fmla="*/ 237123 h 2557868"/>
                <a:gd name="connsiteX413" fmla="*/ 1428715 w 3093908"/>
                <a:gd name="connsiteY413" fmla="*/ 270998 h 2557868"/>
                <a:gd name="connsiteX414" fmla="*/ 1442281 w 3093908"/>
                <a:gd name="connsiteY414" fmla="*/ 296404 h 2557868"/>
                <a:gd name="connsiteX415" fmla="*/ 1442281 w 3093908"/>
                <a:gd name="connsiteY415" fmla="*/ 379397 h 2557868"/>
                <a:gd name="connsiteX416" fmla="*/ 1447368 w 3093908"/>
                <a:gd name="connsiteY416" fmla="*/ 406497 h 2557868"/>
                <a:gd name="connsiteX417" fmla="*/ 1457543 w 3093908"/>
                <a:gd name="connsiteY417" fmla="*/ 425129 h 2557868"/>
                <a:gd name="connsiteX418" fmla="*/ 1466021 w 3093908"/>
                <a:gd name="connsiteY418" fmla="*/ 443760 h 2557868"/>
                <a:gd name="connsiteX419" fmla="*/ 1472804 w 3093908"/>
                <a:gd name="connsiteY419" fmla="*/ 460697 h 2557868"/>
                <a:gd name="connsiteX420" fmla="*/ 1479587 w 3093908"/>
                <a:gd name="connsiteY420" fmla="*/ 475941 h 2557868"/>
                <a:gd name="connsiteX421" fmla="*/ 1482979 w 3093908"/>
                <a:gd name="connsiteY421" fmla="*/ 494572 h 2557868"/>
                <a:gd name="connsiteX422" fmla="*/ 1482979 w 3093908"/>
                <a:gd name="connsiteY422" fmla="*/ 516590 h 2557868"/>
                <a:gd name="connsiteX423" fmla="*/ 1481283 w 3093908"/>
                <a:gd name="connsiteY423" fmla="*/ 543690 h 2557868"/>
                <a:gd name="connsiteX424" fmla="*/ 1474500 w 3093908"/>
                <a:gd name="connsiteY424" fmla="*/ 580952 h 2557868"/>
                <a:gd name="connsiteX425" fmla="*/ 1467717 w 3093908"/>
                <a:gd name="connsiteY425" fmla="*/ 618215 h 2557868"/>
                <a:gd name="connsiteX426" fmla="*/ 1467717 w 3093908"/>
                <a:gd name="connsiteY426" fmla="*/ 652089 h 2557868"/>
                <a:gd name="connsiteX427" fmla="*/ 1467717 w 3093908"/>
                <a:gd name="connsiteY427" fmla="*/ 677495 h 2557868"/>
                <a:gd name="connsiteX428" fmla="*/ 1469413 w 3093908"/>
                <a:gd name="connsiteY428" fmla="*/ 699514 h 2557868"/>
                <a:gd name="connsiteX429" fmla="*/ 1469413 w 3093908"/>
                <a:gd name="connsiteY429" fmla="*/ 721533 h 2557868"/>
                <a:gd name="connsiteX430" fmla="*/ 1466021 w 3093908"/>
                <a:gd name="connsiteY430" fmla="*/ 740164 h 2557868"/>
                <a:gd name="connsiteX431" fmla="*/ 1457543 w 3093908"/>
                <a:gd name="connsiteY431" fmla="*/ 758795 h 2557868"/>
                <a:gd name="connsiteX432" fmla="*/ 1437194 w 3093908"/>
                <a:gd name="connsiteY432" fmla="*/ 779120 h 2557868"/>
                <a:gd name="connsiteX433" fmla="*/ 1406671 w 3093908"/>
                <a:gd name="connsiteY433" fmla="*/ 802832 h 2557868"/>
                <a:gd name="connsiteX434" fmla="*/ 1406671 w 3093908"/>
                <a:gd name="connsiteY434" fmla="*/ 860419 h 2557868"/>
                <a:gd name="connsiteX435" fmla="*/ 1420237 w 3093908"/>
                <a:gd name="connsiteY435" fmla="*/ 863807 h 2557868"/>
                <a:gd name="connsiteX436" fmla="*/ 1423628 w 3093908"/>
                <a:gd name="connsiteY436" fmla="*/ 870582 h 2557868"/>
                <a:gd name="connsiteX437" fmla="*/ 1423628 w 3093908"/>
                <a:gd name="connsiteY437" fmla="*/ 882438 h 2557868"/>
                <a:gd name="connsiteX438" fmla="*/ 1423628 w 3093908"/>
                <a:gd name="connsiteY438" fmla="*/ 897682 h 2557868"/>
                <a:gd name="connsiteX439" fmla="*/ 1410062 w 3093908"/>
                <a:gd name="connsiteY439" fmla="*/ 912925 h 2557868"/>
                <a:gd name="connsiteX440" fmla="*/ 1401584 w 3093908"/>
                <a:gd name="connsiteY440" fmla="*/ 926475 h 2557868"/>
                <a:gd name="connsiteX441" fmla="*/ 1388018 w 3093908"/>
                <a:gd name="connsiteY441" fmla="*/ 938332 h 2557868"/>
                <a:gd name="connsiteX442" fmla="*/ 1372756 w 3093908"/>
                <a:gd name="connsiteY442" fmla="*/ 948494 h 2557868"/>
                <a:gd name="connsiteX443" fmla="*/ 1345625 w 3093908"/>
                <a:gd name="connsiteY443" fmla="*/ 934944 h 2557868"/>
                <a:gd name="connsiteX444" fmla="*/ 1308319 w 3093908"/>
                <a:gd name="connsiteY444" fmla="*/ 923088 h 2557868"/>
                <a:gd name="connsiteX445" fmla="*/ 1264230 w 3093908"/>
                <a:gd name="connsiteY445" fmla="*/ 912925 h 2557868"/>
                <a:gd name="connsiteX446" fmla="*/ 1216749 w 3093908"/>
                <a:gd name="connsiteY446" fmla="*/ 901069 h 2557868"/>
                <a:gd name="connsiteX447" fmla="*/ 1169269 w 3093908"/>
                <a:gd name="connsiteY447" fmla="*/ 890907 h 2557868"/>
                <a:gd name="connsiteX448" fmla="*/ 1123484 w 3093908"/>
                <a:gd name="connsiteY448" fmla="*/ 879050 h 2557868"/>
                <a:gd name="connsiteX449" fmla="*/ 1079395 w 3093908"/>
                <a:gd name="connsiteY449" fmla="*/ 867194 h 2557868"/>
                <a:gd name="connsiteX450" fmla="*/ 1043785 w 3093908"/>
                <a:gd name="connsiteY450" fmla="*/ 851951 h 2557868"/>
                <a:gd name="connsiteX451" fmla="*/ 1014957 w 3093908"/>
                <a:gd name="connsiteY451" fmla="*/ 836707 h 2557868"/>
                <a:gd name="connsiteX452" fmla="*/ 999696 w 3093908"/>
                <a:gd name="connsiteY452" fmla="*/ 814688 h 2557868"/>
                <a:gd name="connsiteX453" fmla="*/ 996304 w 3093908"/>
                <a:gd name="connsiteY453" fmla="*/ 802832 h 2557868"/>
                <a:gd name="connsiteX454" fmla="*/ 996304 w 3093908"/>
                <a:gd name="connsiteY454" fmla="*/ 787588 h 2557868"/>
                <a:gd name="connsiteX455" fmla="*/ 996304 w 3093908"/>
                <a:gd name="connsiteY455" fmla="*/ 774039 h 2557868"/>
                <a:gd name="connsiteX456" fmla="*/ 992913 w 3093908"/>
                <a:gd name="connsiteY456" fmla="*/ 763876 h 2557868"/>
                <a:gd name="connsiteX457" fmla="*/ 970868 w 3093908"/>
                <a:gd name="connsiteY457" fmla="*/ 730002 h 2557868"/>
                <a:gd name="connsiteX458" fmla="*/ 938650 w 3093908"/>
                <a:gd name="connsiteY458" fmla="*/ 696127 h 2557868"/>
                <a:gd name="connsiteX459" fmla="*/ 903039 w 3093908"/>
                <a:gd name="connsiteY459" fmla="*/ 660558 h 2557868"/>
                <a:gd name="connsiteX460" fmla="*/ 865733 w 3093908"/>
                <a:gd name="connsiteY460" fmla="*/ 628377 h 2557868"/>
                <a:gd name="connsiteX461" fmla="*/ 836906 w 3093908"/>
                <a:gd name="connsiteY461" fmla="*/ 596196 h 2557868"/>
                <a:gd name="connsiteX462" fmla="*/ 813166 w 3093908"/>
                <a:gd name="connsiteY462" fmla="*/ 562321 h 2557868"/>
                <a:gd name="connsiteX463" fmla="*/ 796208 w 3093908"/>
                <a:gd name="connsiteY463" fmla="*/ 519978 h 2557868"/>
                <a:gd name="connsiteX464" fmla="*/ 782642 w 3093908"/>
                <a:gd name="connsiteY464" fmla="*/ 472553 h 2557868"/>
                <a:gd name="connsiteX465" fmla="*/ 775860 w 3093908"/>
                <a:gd name="connsiteY465" fmla="*/ 420047 h 2557868"/>
                <a:gd name="connsiteX466" fmla="*/ 775860 w 3093908"/>
                <a:gd name="connsiteY466" fmla="*/ 365847 h 2557868"/>
                <a:gd name="connsiteX467" fmla="*/ 782642 w 3093908"/>
                <a:gd name="connsiteY467" fmla="*/ 316729 h 2557868"/>
                <a:gd name="connsiteX468" fmla="*/ 794513 w 3093908"/>
                <a:gd name="connsiteY468" fmla="*/ 267611 h 2557868"/>
                <a:gd name="connsiteX469" fmla="*/ 809774 w 3093908"/>
                <a:gd name="connsiteY469" fmla="*/ 228655 h 2557868"/>
                <a:gd name="connsiteX470" fmla="*/ 831819 w 3093908"/>
                <a:gd name="connsiteY470" fmla="*/ 196474 h 2557868"/>
                <a:gd name="connsiteX471" fmla="*/ 819949 w 3093908"/>
                <a:gd name="connsiteY471" fmla="*/ 177843 h 2557868"/>
                <a:gd name="connsiteX472" fmla="*/ 826731 w 3093908"/>
                <a:gd name="connsiteY472" fmla="*/ 177842 h 2557868"/>
                <a:gd name="connsiteX473" fmla="*/ 841993 w 3093908"/>
                <a:gd name="connsiteY473" fmla="*/ 171067 h 2557868"/>
                <a:gd name="connsiteX474" fmla="*/ 852167 w 3093908"/>
                <a:gd name="connsiteY474" fmla="*/ 157517 h 2557868"/>
                <a:gd name="connsiteX475" fmla="*/ 862342 w 3093908"/>
                <a:gd name="connsiteY475" fmla="*/ 142274 h 2557868"/>
                <a:gd name="connsiteX476" fmla="*/ 870821 w 3093908"/>
                <a:gd name="connsiteY476" fmla="*/ 130418 h 2557868"/>
                <a:gd name="connsiteX477" fmla="*/ 880995 w 3093908"/>
                <a:gd name="connsiteY477" fmla="*/ 118562 h 2557868"/>
                <a:gd name="connsiteX478" fmla="*/ 916605 w 3093908"/>
                <a:gd name="connsiteY478" fmla="*/ 99931 h 2557868"/>
                <a:gd name="connsiteX479" fmla="*/ 952215 w 3093908"/>
                <a:gd name="connsiteY479" fmla="*/ 86381 h 2557868"/>
                <a:gd name="connsiteX480" fmla="*/ 989521 w 3093908"/>
                <a:gd name="connsiteY480" fmla="*/ 67749 h 2557868"/>
                <a:gd name="connsiteX481" fmla="*/ 992913 w 3093908"/>
                <a:gd name="connsiteY481" fmla="*/ 67749 h 2557868"/>
                <a:gd name="connsiteX482" fmla="*/ 999696 w 3093908"/>
                <a:gd name="connsiteY482" fmla="*/ 40650 h 2557868"/>
                <a:gd name="connsiteX483" fmla="*/ 1014957 w 3093908"/>
                <a:gd name="connsiteY483" fmla="*/ 42343 h 2557868"/>
                <a:gd name="connsiteX484" fmla="*/ 1026827 w 3093908"/>
                <a:gd name="connsiteY484" fmla="*/ 44037 h 2557868"/>
                <a:gd name="connsiteX485" fmla="*/ 1037002 w 3093908"/>
                <a:gd name="connsiteY485" fmla="*/ 45731 h 2557868"/>
                <a:gd name="connsiteX486" fmla="*/ 1050568 w 3093908"/>
                <a:gd name="connsiteY486" fmla="*/ 50812 h 2557868"/>
                <a:gd name="connsiteX487" fmla="*/ 1052263 w 3093908"/>
                <a:gd name="connsiteY487" fmla="*/ 42343 h 2557868"/>
                <a:gd name="connsiteX488" fmla="*/ 1055655 w 3093908"/>
                <a:gd name="connsiteY488" fmla="*/ 35568 h 2557868"/>
                <a:gd name="connsiteX489" fmla="*/ 1057351 w 3093908"/>
                <a:gd name="connsiteY489" fmla="*/ 30487 h 2557868"/>
                <a:gd name="connsiteX490" fmla="*/ 1060742 w 3093908"/>
                <a:gd name="connsiteY490" fmla="*/ 28793 h 2557868"/>
                <a:gd name="connsiteX491" fmla="*/ 1065829 w 3093908"/>
                <a:gd name="connsiteY491" fmla="*/ 27100 h 2557868"/>
                <a:gd name="connsiteX492" fmla="*/ 1072612 w 3093908"/>
                <a:gd name="connsiteY492" fmla="*/ 25406 h 2557868"/>
                <a:gd name="connsiteX493" fmla="*/ 1082786 w 3093908"/>
                <a:gd name="connsiteY493" fmla="*/ 22018 h 2557868"/>
                <a:gd name="connsiteX494" fmla="*/ 1104831 w 3093908"/>
                <a:gd name="connsiteY494" fmla="*/ 15243 h 2557868"/>
                <a:gd name="connsiteX495" fmla="*/ 1126875 w 3093908"/>
                <a:gd name="connsiteY495" fmla="*/ 8469 h 255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</a:cxnLst>
              <a:rect l="l" t="t" r="r" b="b"/>
              <a:pathLst>
                <a:path w="3093908" h="2557868">
                  <a:moveTo>
                    <a:pt x="1380104" y="960640"/>
                  </a:moveTo>
                  <a:lnTo>
                    <a:pt x="1404926" y="974839"/>
                  </a:lnTo>
                  <a:lnTo>
                    <a:pt x="1419110" y="987262"/>
                  </a:lnTo>
                  <a:lnTo>
                    <a:pt x="1426202" y="994361"/>
                  </a:lnTo>
                  <a:lnTo>
                    <a:pt x="1426202" y="997911"/>
                  </a:lnTo>
                  <a:lnTo>
                    <a:pt x="1419110" y="1026307"/>
                  </a:lnTo>
                  <a:lnTo>
                    <a:pt x="1417337" y="1045830"/>
                  </a:lnTo>
                  <a:lnTo>
                    <a:pt x="1413791" y="1058253"/>
                  </a:lnTo>
                  <a:lnTo>
                    <a:pt x="1413791" y="1065352"/>
                  </a:lnTo>
                  <a:lnTo>
                    <a:pt x="1413791" y="1067128"/>
                  </a:lnTo>
                  <a:lnTo>
                    <a:pt x="1420883" y="1090200"/>
                  </a:lnTo>
                  <a:lnTo>
                    <a:pt x="1427975" y="1120371"/>
                  </a:lnTo>
                  <a:lnTo>
                    <a:pt x="1442159" y="1143443"/>
                  </a:lnTo>
                  <a:lnTo>
                    <a:pt x="1452797" y="1161191"/>
                  </a:lnTo>
                  <a:lnTo>
                    <a:pt x="1461662" y="1175389"/>
                  </a:lnTo>
                  <a:lnTo>
                    <a:pt x="1466982" y="1177164"/>
                  </a:lnTo>
                  <a:lnTo>
                    <a:pt x="1491804" y="1205561"/>
                  </a:lnTo>
                  <a:lnTo>
                    <a:pt x="1507761" y="1223308"/>
                  </a:lnTo>
                  <a:lnTo>
                    <a:pt x="1518399" y="1237507"/>
                  </a:lnTo>
                  <a:lnTo>
                    <a:pt x="1520172" y="1241056"/>
                  </a:lnTo>
                  <a:lnTo>
                    <a:pt x="1543221" y="1290751"/>
                  </a:lnTo>
                  <a:lnTo>
                    <a:pt x="1566271" y="1342219"/>
                  </a:lnTo>
                  <a:lnTo>
                    <a:pt x="1589320" y="1395463"/>
                  </a:lnTo>
                  <a:lnTo>
                    <a:pt x="1608823" y="1448707"/>
                  </a:lnTo>
                  <a:lnTo>
                    <a:pt x="1628326" y="1501950"/>
                  </a:lnTo>
                  <a:lnTo>
                    <a:pt x="1646057" y="1551644"/>
                  </a:lnTo>
                  <a:lnTo>
                    <a:pt x="1662014" y="1597789"/>
                  </a:lnTo>
                  <a:lnTo>
                    <a:pt x="1676198" y="1638609"/>
                  </a:lnTo>
                  <a:lnTo>
                    <a:pt x="1685063" y="1674105"/>
                  </a:lnTo>
                  <a:lnTo>
                    <a:pt x="1693928" y="1698952"/>
                  </a:lnTo>
                  <a:lnTo>
                    <a:pt x="1699247" y="1714925"/>
                  </a:lnTo>
                  <a:lnTo>
                    <a:pt x="1701020" y="1722024"/>
                  </a:lnTo>
                  <a:lnTo>
                    <a:pt x="1715204" y="1762844"/>
                  </a:lnTo>
                  <a:lnTo>
                    <a:pt x="1725842" y="1814313"/>
                  </a:lnTo>
                  <a:lnTo>
                    <a:pt x="1740026" y="1871106"/>
                  </a:lnTo>
                  <a:lnTo>
                    <a:pt x="1752438" y="1933224"/>
                  </a:lnTo>
                  <a:lnTo>
                    <a:pt x="1763076" y="2000666"/>
                  </a:lnTo>
                  <a:lnTo>
                    <a:pt x="1775487" y="2066333"/>
                  </a:lnTo>
                  <a:lnTo>
                    <a:pt x="1784352" y="2135550"/>
                  </a:lnTo>
                  <a:lnTo>
                    <a:pt x="1793217" y="2199442"/>
                  </a:lnTo>
                  <a:lnTo>
                    <a:pt x="1802082" y="2265109"/>
                  </a:lnTo>
                  <a:lnTo>
                    <a:pt x="1810947" y="2321902"/>
                  </a:lnTo>
                  <a:lnTo>
                    <a:pt x="1816266" y="2371596"/>
                  </a:lnTo>
                  <a:lnTo>
                    <a:pt x="1822384" y="2409869"/>
                  </a:lnTo>
                  <a:lnTo>
                    <a:pt x="1568614" y="2444853"/>
                  </a:lnTo>
                  <a:lnTo>
                    <a:pt x="1560952" y="2376921"/>
                  </a:lnTo>
                  <a:lnTo>
                    <a:pt x="1550313" y="2218965"/>
                  </a:lnTo>
                  <a:lnTo>
                    <a:pt x="1544994" y="2146198"/>
                  </a:lnTo>
                  <a:lnTo>
                    <a:pt x="1537902" y="2078757"/>
                  </a:lnTo>
                  <a:lnTo>
                    <a:pt x="1534356" y="2018414"/>
                  </a:lnTo>
                  <a:lnTo>
                    <a:pt x="1527264" y="1963395"/>
                  </a:lnTo>
                  <a:lnTo>
                    <a:pt x="1521945" y="1919025"/>
                  </a:lnTo>
                  <a:lnTo>
                    <a:pt x="1518399" y="1885305"/>
                  </a:lnTo>
                  <a:lnTo>
                    <a:pt x="1514853" y="1864007"/>
                  </a:lnTo>
                  <a:lnTo>
                    <a:pt x="1514853" y="1855133"/>
                  </a:lnTo>
                  <a:lnTo>
                    <a:pt x="1507761" y="1817863"/>
                  </a:lnTo>
                  <a:lnTo>
                    <a:pt x="1500669" y="1778817"/>
                  </a:lnTo>
                  <a:lnTo>
                    <a:pt x="1491804" y="1739772"/>
                  </a:lnTo>
                  <a:lnTo>
                    <a:pt x="1482939" y="1706051"/>
                  </a:lnTo>
                  <a:lnTo>
                    <a:pt x="1474074" y="1674105"/>
                  </a:lnTo>
                  <a:lnTo>
                    <a:pt x="1466982" y="1651033"/>
                  </a:lnTo>
                  <a:lnTo>
                    <a:pt x="1461662" y="1635059"/>
                  </a:lnTo>
                  <a:lnTo>
                    <a:pt x="1461662" y="1627960"/>
                  </a:lnTo>
                  <a:lnTo>
                    <a:pt x="1410245" y="1471779"/>
                  </a:lnTo>
                  <a:lnTo>
                    <a:pt x="1360601" y="1331571"/>
                  </a:lnTo>
                  <a:lnTo>
                    <a:pt x="1349962" y="1297850"/>
                  </a:lnTo>
                  <a:lnTo>
                    <a:pt x="1342870" y="1260579"/>
                  </a:lnTo>
                  <a:lnTo>
                    <a:pt x="1341097" y="1223309"/>
                  </a:lnTo>
                  <a:lnTo>
                    <a:pt x="1339324" y="1189588"/>
                  </a:lnTo>
                  <a:lnTo>
                    <a:pt x="1341097" y="1157641"/>
                  </a:lnTo>
                  <a:lnTo>
                    <a:pt x="1342870" y="1131020"/>
                  </a:lnTo>
                  <a:lnTo>
                    <a:pt x="1342870" y="1115047"/>
                  </a:lnTo>
                  <a:lnTo>
                    <a:pt x="1344643" y="1107948"/>
                  </a:lnTo>
                  <a:lnTo>
                    <a:pt x="1325140" y="1090200"/>
                  </a:lnTo>
                  <a:lnTo>
                    <a:pt x="1303864" y="1072451"/>
                  </a:lnTo>
                  <a:lnTo>
                    <a:pt x="1286134" y="1052929"/>
                  </a:lnTo>
                  <a:lnTo>
                    <a:pt x="1271949" y="1040506"/>
                  </a:lnTo>
                  <a:lnTo>
                    <a:pt x="1261312" y="1029857"/>
                  </a:lnTo>
                  <a:lnTo>
                    <a:pt x="1257765" y="1026307"/>
                  </a:lnTo>
                  <a:lnTo>
                    <a:pt x="1273723" y="1003235"/>
                  </a:lnTo>
                  <a:lnTo>
                    <a:pt x="1287907" y="983712"/>
                  </a:lnTo>
                  <a:lnTo>
                    <a:pt x="1294999" y="978388"/>
                  </a:lnTo>
                  <a:lnTo>
                    <a:pt x="1300318" y="973064"/>
                  </a:lnTo>
                  <a:lnTo>
                    <a:pt x="1328686" y="974838"/>
                  </a:lnTo>
                  <a:lnTo>
                    <a:pt x="1351735" y="973063"/>
                  </a:lnTo>
                  <a:lnTo>
                    <a:pt x="1365920" y="971289"/>
                  </a:lnTo>
                  <a:lnTo>
                    <a:pt x="1374785" y="965965"/>
                  </a:lnTo>
                  <a:lnTo>
                    <a:pt x="1380104" y="964190"/>
                  </a:lnTo>
                  <a:close/>
                  <a:moveTo>
                    <a:pt x="992526" y="897010"/>
                  </a:moveTo>
                  <a:cubicBezTo>
                    <a:pt x="995929" y="908936"/>
                    <a:pt x="999023" y="921491"/>
                    <a:pt x="1002426" y="933418"/>
                  </a:cubicBezTo>
                  <a:cubicBezTo>
                    <a:pt x="1007995" y="944716"/>
                    <a:pt x="1013564" y="956643"/>
                    <a:pt x="1019133" y="967943"/>
                  </a:cubicBezTo>
                  <a:cubicBezTo>
                    <a:pt x="1026249" y="978614"/>
                    <a:pt x="1033675" y="988657"/>
                    <a:pt x="1040791" y="999329"/>
                  </a:cubicBezTo>
                  <a:lnTo>
                    <a:pt x="1062139" y="1031343"/>
                  </a:lnTo>
                  <a:lnTo>
                    <a:pt x="1080393" y="1060846"/>
                  </a:lnTo>
                  <a:lnTo>
                    <a:pt x="1116901" y="1130523"/>
                  </a:lnTo>
                  <a:cubicBezTo>
                    <a:pt x="1128039" y="1155632"/>
                    <a:pt x="1138867" y="1181369"/>
                    <a:pt x="1150006" y="1206478"/>
                  </a:cubicBezTo>
                  <a:cubicBezTo>
                    <a:pt x="1159906" y="1232215"/>
                    <a:pt x="1170116" y="1257324"/>
                    <a:pt x="1180017" y="1283061"/>
                  </a:cubicBezTo>
                  <a:lnTo>
                    <a:pt x="1218072" y="1407351"/>
                  </a:lnTo>
                  <a:cubicBezTo>
                    <a:pt x="1229519" y="1450664"/>
                    <a:pt x="1241276" y="1493349"/>
                    <a:pt x="1252723" y="1536662"/>
                  </a:cubicBezTo>
                  <a:cubicBezTo>
                    <a:pt x="1262005" y="1579347"/>
                    <a:pt x="1271596" y="1622660"/>
                    <a:pt x="1280878" y="1665346"/>
                  </a:cubicBezTo>
                  <a:cubicBezTo>
                    <a:pt x="1289231" y="1709914"/>
                    <a:pt x="1297585" y="1753855"/>
                    <a:pt x="1305939" y="1798424"/>
                  </a:cubicBezTo>
                  <a:cubicBezTo>
                    <a:pt x="1315220" y="1844247"/>
                    <a:pt x="1324811" y="1890071"/>
                    <a:pt x="1334093" y="1935896"/>
                  </a:cubicBezTo>
                  <a:cubicBezTo>
                    <a:pt x="1343994" y="1982347"/>
                    <a:pt x="1353894" y="2028171"/>
                    <a:pt x="1363795" y="2074623"/>
                  </a:cubicBezTo>
                  <a:cubicBezTo>
                    <a:pt x="1370292" y="2102243"/>
                    <a:pt x="1377099" y="2129863"/>
                    <a:pt x="1383596" y="2157482"/>
                  </a:cubicBezTo>
                  <a:cubicBezTo>
                    <a:pt x="1390402" y="2185730"/>
                    <a:pt x="1396900" y="2213978"/>
                    <a:pt x="1403706" y="2242225"/>
                  </a:cubicBezTo>
                  <a:cubicBezTo>
                    <a:pt x="1408656" y="2271101"/>
                    <a:pt x="1413607" y="2299348"/>
                    <a:pt x="1418557" y="2328224"/>
                  </a:cubicBezTo>
                  <a:cubicBezTo>
                    <a:pt x="1422888" y="2357727"/>
                    <a:pt x="1427529" y="2386602"/>
                    <a:pt x="1431861" y="2416106"/>
                  </a:cubicBezTo>
                  <a:lnTo>
                    <a:pt x="1436794" y="2463025"/>
                  </a:lnTo>
                  <a:lnTo>
                    <a:pt x="748798" y="2557868"/>
                  </a:lnTo>
                  <a:lnTo>
                    <a:pt x="745632" y="2527213"/>
                  </a:lnTo>
                  <a:cubicBezTo>
                    <a:pt x="746869" y="2505243"/>
                    <a:pt x="747798" y="2482645"/>
                    <a:pt x="749035" y="2460674"/>
                  </a:cubicBezTo>
                  <a:cubicBezTo>
                    <a:pt x="750273" y="2436193"/>
                    <a:pt x="751201" y="2412339"/>
                    <a:pt x="752438" y="2387858"/>
                  </a:cubicBezTo>
                  <a:cubicBezTo>
                    <a:pt x="753985" y="2362749"/>
                    <a:pt x="755842" y="2338268"/>
                    <a:pt x="757389" y="2313159"/>
                  </a:cubicBezTo>
                  <a:cubicBezTo>
                    <a:pt x="758008" y="2287422"/>
                    <a:pt x="758317" y="2261057"/>
                    <a:pt x="758936" y="2235321"/>
                  </a:cubicBezTo>
                  <a:cubicBezTo>
                    <a:pt x="758317" y="2210839"/>
                    <a:pt x="758007" y="2186985"/>
                    <a:pt x="757389" y="2162505"/>
                  </a:cubicBezTo>
                  <a:lnTo>
                    <a:pt x="749035" y="2096593"/>
                  </a:lnTo>
                  <a:cubicBezTo>
                    <a:pt x="742847" y="2030682"/>
                    <a:pt x="736969" y="1965399"/>
                    <a:pt x="730781" y="1899487"/>
                  </a:cubicBezTo>
                  <a:cubicBezTo>
                    <a:pt x="729543" y="1910159"/>
                    <a:pt x="728615" y="1920202"/>
                    <a:pt x="727378" y="1930873"/>
                  </a:cubicBezTo>
                  <a:lnTo>
                    <a:pt x="715930" y="1954099"/>
                  </a:lnTo>
                  <a:cubicBezTo>
                    <a:pt x="712527" y="1960376"/>
                    <a:pt x="709433" y="1967282"/>
                    <a:pt x="706030" y="1973559"/>
                  </a:cubicBezTo>
                  <a:lnTo>
                    <a:pt x="697676" y="1990507"/>
                  </a:lnTo>
                  <a:cubicBezTo>
                    <a:pt x="696129" y="1996785"/>
                    <a:pt x="694273" y="2002434"/>
                    <a:pt x="692726" y="2008711"/>
                  </a:cubicBezTo>
                  <a:cubicBezTo>
                    <a:pt x="692417" y="2014361"/>
                    <a:pt x="692107" y="2019383"/>
                    <a:pt x="691798" y="2025032"/>
                  </a:cubicBezTo>
                  <a:lnTo>
                    <a:pt x="685920" y="2036959"/>
                  </a:lnTo>
                  <a:cubicBezTo>
                    <a:pt x="682516" y="2043864"/>
                    <a:pt x="679422" y="2051397"/>
                    <a:pt x="676019" y="2058302"/>
                  </a:cubicBezTo>
                  <a:lnTo>
                    <a:pt x="664571" y="2083411"/>
                  </a:lnTo>
                  <a:cubicBezTo>
                    <a:pt x="662406" y="2092827"/>
                    <a:pt x="659931" y="2101615"/>
                    <a:pt x="657765" y="2111031"/>
                  </a:cubicBezTo>
                  <a:lnTo>
                    <a:pt x="651268" y="2141161"/>
                  </a:lnTo>
                  <a:cubicBezTo>
                    <a:pt x="650030" y="2148694"/>
                    <a:pt x="649102" y="2156855"/>
                    <a:pt x="647864" y="2164388"/>
                  </a:cubicBezTo>
                  <a:cubicBezTo>
                    <a:pt x="647246" y="2170665"/>
                    <a:pt x="646936" y="2176314"/>
                    <a:pt x="646317" y="2182592"/>
                  </a:cubicBezTo>
                  <a:cubicBezTo>
                    <a:pt x="645080" y="2184475"/>
                    <a:pt x="644151" y="2186985"/>
                    <a:pt x="642914" y="2188869"/>
                  </a:cubicBezTo>
                  <a:lnTo>
                    <a:pt x="609809" y="2220883"/>
                  </a:lnTo>
                  <a:lnTo>
                    <a:pt x="578251" y="2247247"/>
                  </a:lnTo>
                  <a:lnTo>
                    <a:pt x="548550" y="2271729"/>
                  </a:lnTo>
                  <a:cubicBezTo>
                    <a:pt x="538649" y="2279261"/>
                    <a:pt x="528440" y="2286166"/>
                    <a:pt x="518539" y="2293699"/>
                  </a:cubicBezTo>
                  <a:lnTo>
                    <a:pt x="482340" y="2313158"/>
                  </a:lnTo>
                  <a:lnTo>
                    <a:pt x="437479" y="2330107"/>
                  </a:lnTo>
                  <a:lnTo>
                    <a:pt x="400971" y="2336384"/>
                  </a:lnTo>
                  <a:lnTo>
                    <a:pt x="369413" y="2331362"/>
                  </a:lnTo>
                  <a:lnTo>
                    <a:pt x="338164" y="2321947"/>
                  </a:lnTo>
                  <a:lnTo>
                    <a:pt x="311557" y="2301859"/>
                  </a:lnTo>
                  <a:cubicBezTo>
                    <a:pt x="302584" y="2294954"/>
                    <a:pt x="293921" y="2287422"/>
                    <a:pt x="284949" y="2280517"/>
                  </a:cubicBezTo>
                  <a:cubicBezTo>
                    <a:pt x="277214" y="2272356"/>
                    <a:pt x="269479" y="2263568"/>
                    <a:pt x="261745" y="2255408"/>
                  </a:cubicBezTo>
                  <a:lnTo>
                    <a:pt x="240397" y="2227160"/>
                  </a:lnTo>
                  <a:cubicBezTo>
                    <a:pt x="234209" y="2218372"/>
                    <a:pt x="228330" y="2209584"/>
                    <a:pt x="222143" y="2200796"/>
                  </a:cubicBezTo>
                  <a:cubicBezTo>
                    <a:pt x="216574" y="2193263"/>
                    <a:pt x="211005" y="2185103"/>
                    <a:pt x="205435" y="2177570"/>
                  </a:cubicBezTo>
                  <a:cubicBezTo>
                    <a:pt x="201104" y="2170665"/>
                    <a:pt x="196463" y="2164387"/>
                    <a:pt x="192132" y="2157482"/>
                  </a:cubicBezTo>
                  <a:cubicBezTo>
                    <a:pt x="188419" y="2153716"/>
                    <a:pt x="184397" y="2149950"/>
                    <a:pt x="180684" y="2146183"/>
                  </a:cubicBezTo>
                  <a:cubicBezTo>
                    <a:pt x="169546" y="2133001"/>
                    <a:pt x="158717" y="2119191"/>
                    <a:pt x="147579" y="2106009"/>
                  </a:cubicBezTo>
                  <a:lnTo>
                    <a:pt x="119425" y="2060185"/>
                  </a:lnTo>
                  <a:lnTo>
                    <a:pt x="96220" y="2003690"/>
                  </a:lnTo>
                  <a:cubicBezTo>
                    <a:pt x="90652" y="1983602"/>
                    <a:pt x="85082" y="1964143"/>
                    <a:pt x="79513" y="1944056"/>
                  </a:cubicBezTo>
                  <a:cubicBezTo>
                    <a:pt x="75182" y="1922085"/>
                    <a:pt x="70541" y="1899487"/>
                    <a:pt x="66210" y="1877517"/>
                  </a:cubicBezTo>
                  <a:cubicBezTo>
                    <a:pt x="64663" y="1854291"/>
                    <a:pt x="62806" y="1831065"/>
                    <a:pt x="61259" y="1807839"/>
                  </a:cubicBezTo>
                  <a:lnTo>
                    <a:pt x="61259" y="1740045"/>
                  </a:lnTo>
                  <a:lnTo>
                    <a:pt x="69613" y="1672250"/>
                  </a:lnTo>
                  <a:cubicBezTo>
                    <a:pt x="71160" y="1661579"/>
                    <a:pt x="73016" y="1651536"/>
                    <a:pt x="74563" y="1640864"/>
                  </a:cubicBezTo>
                  <a:cubicBezTo>
                    <a:pt x="73944" y="1630821"/>
                    <a:pt x="73635" y="1620777"/>
                    <a:pt x="73016" y="1610733"/>
                  </a:cubicBezTo>
                  <a:lnTo>
                    <a:pt x="73016" y="1581230"/>
                  </a:lnTo>
                  <a:lnTo>
                    <a:pt x="73016" y="1552983"/>
                  </a:lnTo>
                  <a:cubicBezTo>
                    <a:pt x="73944" y="1545450"/>
                    <a:pt x="75182" y="1537289"/>
                    <a:pt x="76110" y="1529757"/>
                  </a:cubicBezTo>
                  <a:cubicBezTo>
                    <a:pt x="70541" y="1512808"/>
                    <a:pt x="65282" y="1495232"/>
                    <a:pt x="59713" y="1478283"/>
                  </a:cubicBezTo>
                  <a:cubicBezTo>
                    <a:pt x="53215" y="1459452"/>
                    <a:pt x="46409" y="1440620"/>
                    <a:pt x="39911" y="1421788"/>
                  </a:cubicBezTo>
                  <a:cubicBezTo>
                    <a:pt x="34342" y="1402329"/>
                    <a:pt x="28773" y="1383497"/>
                    <a:pt x="23204" y="1364038"/>
                  </a:cubicBezTo>
                  <a:lnTo>
                    <a:pt x="8354" y="1307542"/>
                  </a:lnTo>
                  <a:cubicBezTo>
                    <a:pt x="5569" y="1288710"/>
                    <a:pt x="2785" y="1270506"/>
                    <a:pt x="0" y="1251675"/>
                  </a:cubicBezTo>
                  <a:lnTo>
                    <a:pt x="33105" y="1218405"/>
                  </a:lnTo>
                  <a:lnTo>
                    <a:pt x="79513" y="1192040"/>
                  </a:lnTo>
                  <a:lnTo>
                    <a:pt x="127469" y="1170070"/>
                  </a:lnTo>
                  <a:lnTo>
                    <a:pt x="184088" y="1155632"/>
                  </a:lnTo>
                  <a:lnTo>
                    <a:pt x="240397" y="1148727"/>
                  </a:lnTo>
                  <a:cubicBezTo>
                    <a:pt x="245347" y="1151866"/>
                    <a:pt x="250297" y="1155633"/>
                    <a:pt x="255247" y="1158771"/>
                  </a:cubicBezTo>
                  <a:cubicBezTo>
                    <a:pt x="260816" y="1160654"/>
                    <a:pt x="266076" y="1163165"/>
                    <a:pt x="271645" y="1165048"/>
                  </a:cubicBezTo>
                  <a:cubicBezTo>
                    <a:pt x="277833" y="1166932"/>
                    <a:pt x="283711" y="1168187"/>
                    <a:pt x="289899" y="1170070"/>
                  </a:cubicBezTo>
                  <a:cubicBezTo>
                    <a:pt x="295468" y="1172581"/>
                    <a:pt x="301037" y="1175720"/>
                    <a:pt x="306606" y="1178231"/>
                  </a:cubicBezTo>
                  <a:cubicBezTo>
                    <a:pt x="311557" y="1182625"/>
                    <a:pt x="316507" y="1187646"/>
                    <a:pt x="321457" y="1192040"/>
                  </a:cubicBezTo>
                  <a:lnTo>
                    <a:pt x="338164" y="1216522"/>
                  </a:lnTo>
                  <a:cubicBezTo>
                    <a:pt x="341877" y="1225938"/>
                    <a:pt x="345899" y="1235354"/>
                    <a:pt x="349612" y="1244770"/>
                  </a:cubicBezTo>
                  <a:lnTo>
                    <a:pt x="336308" y="1266112"/>
                  </a:lnTo>
                  <a:cubicBezTo>
                    <a:pt x="334761" y="1273645"/>
                    <a:pt x="332905" y="1280550"/>
                    <a:pt x="331358" y="1288083"/>
                  </a:cubicBezTo>
                  <a:cubicBezTo>
                    <a:pt x="332905" y="1294988"/>
                    <a:pt x="334761" y="1302520"/>
                    <a:pt x="336308" y="1309425"/>
                  </a:cubicBezTo>
                  <a:cubicBezTo>
                    <a:pt x="337855" y="1316330"/>
                    <a:pt x="339711" y="1323863"/>
                    <a:pt x="341258" y="1330768"/>
                  </a:cubicBezTo>
                  <a:cubicBezTo>
                    <a:pt x="342496" y="1338301"/>
                    <a:pt x="343424" y="1346461"/>
                    <a:pt x="344661" y="1353994"/>
                  </a:cubicBezTo>
                  <a:cubicBezTo>
                    <a:pt x="344043" y="1361526"/>
                    <a:pt x="343733" y="1369687"/>
                    <a:pt x="343114" y="1377220"/>
                  </a:cubicBezTo>
                  <a:cubicBezTo>
                    <a:pt x="339092" y="1386008"/>
                    <a:pt x="335380" y="1394796"/>
                    <a:pt x="331358" y="1403584"/>
                  </a:cubicBezTo>
                  <a:lnTo>
                    <a:pt x="278452" y="1425555"/>
                  </a:lnTo>
                  <a:lnTo>
                    <a:pt x="278452" y="1448781"/>
                  </a:lnTo>
                  <a:cubicBezTo>
                    <a:pt x="279071" y="1456313"/>
                    <a:pt x="279380" y="1464473"/>
                    <a:pt x="279999" y="1472006"/>
                  </a:cubicBezTo>
                  <a:cubicBezTo>
                    <a:pt x="281236" y="1480794"/>
                    <a:pt x="282164" y="1489582"/>
                    <a:pt x="283402" y="1498371"/>
                  </a:cubicBezTo>
                  <a:lnTo>
                    <a:pt x="283402" y="1522852"/>
                  </a:lnTo>
                  <a:cubicBezTo>
                    <a:pt x="282164" y="1531013"/>
                    <a:pt x="281236" y="1539801"/>
                    <a:pt x="279999" y="1547961"/>
                  </a:cubicBezTo>
                  <a:cubicBezTo>
                    <a:pt x="278452" y="1554866"/>
                    <a:pt x="276595" y="1561143"/>
                    <a:pt x="275048" y="1568048"/>
                  </a:cubicBezTo>
                  <a:cubicBezTo>
                    <a:pt x="270717" y="1573698"/>
                    <a:pt x="266076" y="1578720"/>
                    <a:pt x="261745" y="1584369"/>
                  </a:cubicBezTo>
                  <a:lnTo>
                    <a:pt x="275048" y="1609478"/>
                  </a:lnTo>
                  <a:cubicBezTo>
                    <a:pt x="279999" y="1617011"/>
                    <a:pt x="284949" y="1625171"/>
                    <a:pt x="289899" y="1632704"/>
                  </a:cubicBezTo>
                  <a:cubicBezTo>
                    <a:pt x="295468" y="1639609"/>
                    <a:pt x="301037" y="1647142"/>
                    <a:pt x="306606" y="1654047"/>
                  </a:cubicBezTo>
                  <a:lnTo>
                    <a:pt x="323004" y="1669112"/>
                  </a:lnTo>
                  <a:cubicBezTo>
                    <a:pt x="327954" y="1670995"/>
                    <a:pt x="333214" y="1673506"/>
                    <a:pt x="338164" y="1675389"/>
                  </a:cubicBezTo>
                  <a:cubicBezTo>
                    <a:pt x="341877" y="1669740"/>
                    <a:pt x="345899" y="1664718"/>
                    <a:pt x="349612" y="1659068"/>
                  </a:cubicBezTo>
                  <a:lnTo>
                    <a:pt x="357965" y="1630821"/>
                  </a:lnTo>
                  <a:cubicBezTo>
                    <a:pt x="361678" y="1619522"/>
                    <a:pt x="365700" y="1607595"/>
                    <a:pt x="369413" y="1596296"/>
                  </a:cubicBezTo>
                  <a:cubicBezTo>
                    <a:pt x="372816" y="1583113"/>
                    <a:pt x="376219" y="1569304"/>
                    <a:pt x="379622" y="1556122"/>
                  </a:cubicBezTo>
                  <a:cubicBezTo>
                    <a:pt x="381788" y="1541684"/>
                    <a:pt x="383954" y="1527874"/>
                    <a:pt x="386120" y="1513436"/>
                  </a:cubicBezTo>
                  <a:lnTo>
                    <a:pt x="394473" y="1472006"/>
                  </a:lnTo>
                  <a:cubicBezTo>
                    <a:pt x="396020" y="1459452"/>
                    <a:pt x="397877" y="1446270"/>
                    <a:pt x="399423" y="1433715"/>
                  </a:cubicBezTo>
                  <a:cubicBezTo>
                    <a:pt x="400042" y="1423671"/>
                    <a:pt x="400352" y="1413628"/>
                    <a:pt x="400970" y="1403584"/>
                  </a:cubicBezTo>
                  <a:cubicBezTo>
                    <a:pt x="400352" y="1396679"/>
                    <a:pt x="400042" y="1389146"/>
                    <a:pt x="399424" y="1382241"/>
                  </a:cubicBezTo>
                  <a:lnTo>
                    <a:pt x="407777" y="1380358"/>
                  </a:lnTo>
                  <a:cubicBezTo>
                    <a:pt x="408705" y="1379103"/>
                    <a:pt x="409943" y="1378475"/>
                    <a:pt x="410871" y="1377220"/>
                  </a:cubicBezTo>
                  <a:cubicBezTo>
                    <a:pt x="412418" y="1375964"/>
                    <a:pt x="414274" y="1375336"/>
                    <a:pt x="415821" y="1374081"/>
                  </a:cubicBezTo>
                  <a:cubicBezTo>
                    <a:pt x="416440" y="1372825"/>
                    <a:pt x="417059" y="1372198"/>
                    <a:pt x="417678" y="1370942"/>
                  </a:cubicBezTo>
                  <a:cubicBezTo>
                    <a:pt x="418606" y="1369687"/>
                    <a:pt x="419843" y="1368431"/>
                    <a:pt x="420771" y="1367176"/>
                  </a:cubicBezTo>
                  <a:cubicBezTo>
                    <a:pt x="421390" y="1365293"/>
                    <a:pt x="422009" y="1364038"/>
                    <a:pt x="422628" y="1362154"/>
                  </a:cubicBezTo>
                  <a:cubicBezTo>
                    <a:pt x="423866" y="1359643"/>
                    <a:pt x="424794" y="1356505"/>
                    <a:pt x="426031" y="1353994"/>
                  </a:cubicBezTo>
                  <a:cubicBezTo>
                    <a:pt x="424793" y="1347089"/>
                    <a:pt x="423865" y="1339556"/>
                    <a:pt x="422628" y="1332651"/>
                  </a:cubicBezTo>
                  <a:cubicBezTo>
                    <a:pt x="423865" y="1322607"/>
                    <a:pt x="424794" y="1312564"/>
                    <a:pt x="426031" y="1302520"/>
                  </a:cubicBezTo>
                  <a:cubicBezTo>
                    <a:pt x="428197" y="1291849"/>
                    <a:pt x="430363" y="1281805"/>
                    <a:pt x="432528" y="1271134"/>
                  </a:cubicBezTo>
                  <a:cubicBezTo>
                    <a:pt x="435932" y="1260462"/>
                    <a:pt x="439026" y="1250419"/>
                    <a:pt x="442429" y="1239748"/>
                  </a:cubicBezTo>
                  <a:cubicBezTo>
                    <a:pt x="445832" y="1231587"/>
                    <a:pt x="448926" y="1223427"/>
                    <a:pt x="452329" y="1215266"/>
                  </a:cubicBezTo>
                  <a:cubicBezTo>
                    <a:pt x="456661" y="1208361"/>
                    <a:pt x="461302" y="1202084"/>
                    <a:pt x="465633" y="1195179"/>
                  </a:cubicBezTo>
                  <a:lnTo>
                    <a:pt x="487290" y="1178231"/>
                  </a:lnTo>
                  <a:lnTo>
                    <a:pt x="515445" y="1166932"/>
                  </a:lnTo>
                  <a:cubicBezTo>
                    <a:pt x="525346" y="1165048"/>
                    <a:pt x="535246" y="1163793"/>
                    <a:pt x="545147" y="1161910"/>
                  </a:cubicBezTo>
                  <a:lnTo>
                    <a:pt x="576704" y="1155632"/>
                  </a:lnTo>
                  <a:lnTo>
                    <a:pt x="609809" y="1148727"/>
                  </a:lnTo>
                  <a:lnTo>
                    <a:pt x="639511" y="1135545"/>
                  </a:lnTo>
                  <a:lnTo>
                    <a:pt x="701080" y="1105414"/>
                  </a:lnTo>
                  <a:lnTo>
                    <a:pt x="767289" y="1072773"/>
                  </a:lnTo>
                  <a:lnTo>
                    <a:pt x="835355" y="1039503"/>
                  </a:lnTo>
                  <a:lnTo>
                    <a:pt x="894758" y="1004351"/>
                  </a:lnTo>
                  <a:cubicBezTo>
                    <a:pt x="891046" y="1001212"/>
                    <a:pt x="887023" y="998073"/>
                    <a:pt x="883311" y="994935"/>
                  </a:cubicBezTo>
                  <a:cubicBezTo>
                    <a:pt x="891664" y="991796"/>
                    <a:pt x="899708" y="988030"/>
                    <a:pt x="908062" y="984891"/>
                  </a:cubicBezTo>
                  <a:lnTo>
                    <a:pt x="926316" y="969826"/>
                  </a:lnTo>
                  <a:lnTo>
                    <a:pt x="944570" y="951622"/>
                  </a:lnTo>
                  <a:cubicBezTo>
                    <a:pt x="949520" y="944717"/>
                    <a:pt x="954471" y="938439"/>
                    <a:pt x="959421" y="931534"/>
                  </a:cubicBezTo>
                  <a:cubicBezTo>
                    <a:pt x="964990" y="925257"/>
                    <a:pt x="970559" y="918352"/>
                    <a:pt x="976128" y="912075"/>
                  </a:cubicBezTo>
                  <a:close/>
                  <a:moveTo>
                    <a:pt x="2691081" y="204628"/>
                  </a:moveTo>
                  <a:lnTo>
                    <a:pt x="2716142" y="202745"/>
                  </a:lnTo>
                  <a:lnTo>
                    <a:pt x="2745843" y="202745"/>
                  </a:lnTo>
                  <a:lnTo>
                    <a:pt x="2782351" y="204628"/>
                  </a:lnTo>
                  <a:lnTo>
                    <a:pt x="2818860" y="209650"/>
                  </a:lnTo>
                  <a:lnTo>
                    <a:pt x="2858462" y="217810"/>
                  </a:lnTo>
                  <a:lnTo>
                    <a:pt x="2891876" y="225971"/>
                  </a:lnTo>
                  <a:lnTo>
                    <a:pt x="2923124" y="239153"/>
                  </a:lnTo>
                  <a:lnTo>
                    <a:pt x="2943235" y="252336"/>
                  </a:lnTo>
                  <a:lnTo>
                    <a:pt x="2956229" y="269284"/>
                  </a:lnTo>
                  <a:cubicBezTo>
                    <a:pt x="2958085" y="272423"/>
                    <a:pt x="2959633" y="275561"/>
                    <a:pt x="2961489" y="278700"/>
                  </a:cubicBezTo>
                  <a:cubicBezTo>
                    <a:pt x="2962108" y="286232"/>
                    <a:pt x="2962417" y="293138"/>
                    <a:pt x="2963036" y="300670"/>
                  </a:cubicBezTo>
                  <a:cubicBezTo>
                    <a:pt x="2964583" y="310086"/>
                    <a:pt x="2966439" y="319502"/>
                    <a:pt x="2967986" y="328918"/>
                  </a:cubicBezTo>
                  <a:cubicBezTo>
                    <a:pt x="2969224" y="338961"/>
                    <a:pt x="2970152" y="348377"/>
                    <a:pt x="2971389" y="358421"/>
                  </a:cubicBezTo>
                  <a:cubicBezTo>
                    <a:pt x="2972936" y="370348"/>
                    <a:pt x="2974792" y="381647"/>
                    <a:pt x="2976340" y="393573"/>
                  </a:cubicBezTo>
                  <a:cubicBezTo>
                    <a:pt x="2976958" y="403617"/>
                    <a:pt x="2977268" y="413033"/>
                    <a:pt x="2977886" y="423077"/>
                  </a:cubicBezTo>
                  <a:cubicBezTo>
                    <a:pt x="2979124" y="432493"/>
                    <a:pt x="2980052" y="441909"/>
                    <a:pt x="2981290" y="451324"/>
                  </a:cubicBezTo>
                  <a:lnTo>
                    <a:pt x="2981290" y="471412"/>
                  </a:lnTo>
                  <a:cubicBezTo>
                    <a:pt x="2977268" y="486477"/>
                    <a:pt x="2973555" y="500915"/>
                    <a:pt x="2969533" y="515980"/>
                  </a:cubicBezTo>
                  <a:cubicBezTo>
                    <a:pt x="2971080" y="522885"/>
                    <a:pt x="2972936" y="530418"/>
                    <a:pt x="2974483" y="537323"/>
                  </a:cubicBezTo>
                  <a:cubicBezTo>
                    <a:pt x="2976649" y="547366"/>
                    <a:pt x="2979124" y="557410"/>
                    <a:pt x="2981290" y="567453"/>
                  </a:cubicBezTo>
                  <a:cubicBezTo>
                    <a:pt x="2984074" y="577497"/>
                    <a:pt x="2986859" y="586913"/>
                    <a:pt x="2989643" y="596956"/>
                  </a:cubicBezTo>
                  <a:lnTo>
                    <a:pt x="2996140" y="623321"/>
                  </a:lnTo>
                  <a:cubicBezTo>
                    <a:pt x="2997378" y="633365"/>
                    <a:pt x="2998306" y="643409"/>
                    <a:pt x="2999544" y="653452"/>
                  </a:cubicBezTo>
                  <a:lnTo>
                    <a:pt x="2999544" y="684838"/>
                  </a:lnTo>
                  <a:lnTo>
                    <a:pt x="2997687" y="714969"/>
                  </a:lnTo>
                  <a:cubicBezTo>
                    <a:pt x="2997069" y="724385"/>
                    <a:pt x="2996759" y="733173"/>
                    <a:pt x="2996140" y="742589"/>
                  </a:cubicBezTo>
                  <a:lnTo>
                    <a:pt x="2996141" y="769581"/>
                  </a:lnTo>
                  <a:cubicBezTo>
                    <a:pt x="2997688" y="775858"/>
                    <a:pt x="2999544" y="781508"/>
                    <a:pt x="3001091" y="787785"/>
                  </a:cubicBezTo>
                  <a:cubicBezTo>
                    <a:pt x="3005113" y="792807"/>
                    <a:pt x="3008826" y="797201"/>
                    <a:pt x="3012848" y="802223"/>
                  </a:cubicBezTo>
                  <a:lnTo>
                    <a:pt x="3027698" y="817288"/>
                  </a:lnTo>
                  <a:lnTo>
                    <a:pt x="3044096" y="830470"/>
                  </a:lnTo>
                  <a:cubicBezTo>
                    <a:pt x="3049046" y="834237"/>
                    <a:pt x="3054306" y="838631"/>
                    <a:pt x="3059256" y="842397"/>
                  </a:cubicBezTo>
                  <a:lnTo>
                    <a:pt x="3074107" y="853697"/>
                  </a:lnTo>
                  <a:cubicBezTo>
                    <a:pt x="3078438" y="859974"/>
                    <a:pt x="3083079" y="865623"/>
                    <a:pt x="3087411" y="871900"/>
                  </a:cubicBezTo>
                  <a:cubicBezTo>
                    <a:pt x="3089576" y="880061"/>
                    <a:pt x="3091742" y="888849"/>
                    <a:pt x="3093908" y="897009"/>
                  </a:cubicBezTo>
                  <a:lnTo>
                    <a:pt x="3062350" y="954760"/>
                  </a:lnTo>
                  <a:cubicBezTo>
                    <a:pt x="3053996" y="976103"/>
                    <a:pt x="3045952" y="998073"/>
                    <a:pt x="3037599" y="1019416"/>
                  </a:cubicBezTo>
                  <a:cubicBezTo>
                    <a:pt x="3031102" y="1041386"/>
                    <a:pt x="3024295" y="1063985"/>
                    <a:pt x="3017798" y="1085955"/>
                  </a:cubicBezTo>
                  <a:cubicBezTo>
                    <a:pt x="3010991" y="1109181"/>
                    <a:pt x="3004494" y="1132407"/>
                    <a:pt x="2997687" y="1155632"/>
                  </a:cubicBezTo>
                  <a:lnTo>
                    <a:pt x="2976340" y="1223427"/>
                  </a:lnTo>
                  <a:lnTo>
                    <a:pt x="2953135" y="1289338"/>
                  </a:lnTo>
                  <a:cubicBezTo>
                    <a:pt x="2949113" y="1301265"/>
                    <a:pt x="2945401" y="1312564"/>
                    <a:pt x="2941378" y="1324491"/>
                  </a:cubicBezTo>
                  <a:cubicBezTo>
                    <a:pt x="2937975" y="1337045"/>
                    <a:pt x="2934881" y="1349600"/>
                    <a:pt x="2931478" y="1362154"/>
                  </a:cubicBezTo>
                  <a:cubicBezTo>
                    <a:pt x="2929312" y="1374709"/>
                    <a:pt x="2927146" y="1387891"/>
                    <a:pt x="2924981" y="1400446"/>
                  </a:cubicBezTo>
                  <a:cubicBezTo>
                    <a:pt x="2920958" y="1414255"/>
                    <a:pt x="2917245" y="1428065"/>
                    <a:pt x="2913224" y="1441875"/>
                  </a:cubicBezTo>
                  <a:cubicBezTo>
                    <a:pt x="2909511" y="1454430"/>
                    <a:pt x="2905489" y="1467612"/>
                    <a:pt x="2901776" y="1480167"/>
                  </a:cubicBezTo>
                  <a:lnTo>
                    <a:pt x="2881666" y="1513436"/>
                  </a:lnTo>
                  <a:cubicBezTo>
                    <a:pt x="2873931" y="1520341"/>
                    <a:pt x="2866196" y="1527874"/>
                    <a:pt x="2858461" y="1534779"/>
                  </a:cubicBezTo>
                  <a:lnTo>
                    <a:pt x="2828760" y="1549844"/>
                  </a:lnTo>
                  <a:cubicBezTo>
                    <a:pt x="2817622" y="1552983"/>
                    <a:pt x="2806793" y="1556749"/>
                    <a:pt x="2795655" y="1559888"/>
                  </a:cubicBezTo>
                  <a:lnTo>
                    <a:pt x="2759147" y="1568048"/>
                  </a:lnTo>
                  <a:lnTo>
                    <a:pt x="2721092" y="1574325"/>
                  </a:lnTo>
                  <a:lnTo>
                    <a:pt x="2684584" y="1584369"/>
                  </a:lnTo>
                  <a:lnTo>
                    <a:pt x="2619921" y="1596296"/>
                  </a:lnTo>
                  <a:lnTo>
                    <a:pt x="2546905" y="1609478"/>
                  </a:lnTo>
                  <a:lnTo>
                    <a:pt x="2467392" y="1615756"/>
                  </a:lnTo>
                  <a:lnTo>
                    <a:pt x="2382928" y="1622660"/>
                  </a:lnTo>
                  <a:lnTo>
                    <a:pt x="2298464" y="1623916"/>
                  </a:lnTo>
                  <a:lnTo>
                    <a:pt x="2210597" y="1625799"/>
                  </a:lnTo>
                  <a:lnTo>
                    <a:pt x="2122730" y="1625799"/>
                  </a:lnTo>
                  <a:cubicBezTo>
                    <a:pt x="2123349" y="1664090"/>
                    <a:pt x="2123968" y="1701754"/>
                    <a:pt x="2124586" y="1740045"/>
                  </a:cubicBezTo>
                  <a:cubicBezTo>
                    <a:pt x="2127371" y="1779592"/>
                    <a:pt x="2129846" y="1818511"/>
                    <a:pt x="2132631" y="1858058"/>
                  </a:cubicBezTo>
                  <a:cubicBezTo>
                    <a:pt x="2136962" y="1896349"/>
                    <a:pt x="2141603" y="1935268"/>
                    <a:pt x="2145935" y="1973559"/>
                  </a:cubicBezTo>
                  <a:cubicBezTo>
                    <a:pt x="2151503" y="2009967"/>
                    <a:pt x="2157073" y="2047003"/>
                    <a:pt x="2162642" y="2083411"/>
                  </a:cubicBezTo>
                  <a:cubicBezTo>
                    <a:pt x="2169758" y="2117308"/>
                    <a:pt x="2176874" y="2151833"/>
                    <a:pt x="2183990" y="2185730"/>
                  </a:cubicBezTo>
                  <a:cubicBezTo>
                    <a:pt x="2191106" y="2215861"/>
                    <a:pt x="2198531" y="2246619"/>
                    <a:pt x="2205647" y="2276750"/>
                  </a:cubicBezTo>
                  <a:cubicBezTo>
                    <a:pt x="2210597" y="2301860"/>
                    <a:pt x="2215547" y="2326341"/>
                    <a:pt x="2220498" y="2351450"/>
                  </a:cubicBezTo>
                  <a:lnTo>
                    <a:pt x="2221212" y="2354889"/>
                  </a:lnTo>
                  <a:lnTo>
                    <a:pt x="2010605" y="2383922"/>
                  </a:lnTo>
                  <a:lnTo>
                    <a:pt x="2010112" y="2381580"/>
                  </a:lnTo>
                  <a:cubicBezTo>
                    <a:pt x="2003924" y="2362121"/>
                    <a:pt x="1998046" y="2342661"/>
                    <a:pt x="1991858" y="2323202"/>
                  </a:cubicBezTo>
                  <a:cubicBezTo>
                    <a:pt x="1983504" y="2304370"/>
                    <a:pt x="1975460" y="2285539"/>
                    <a:pt x="1967107" y="2266707"/>
                  </a:cubicBezTo>
                  <a:lnTo>
                    <a:pt x="1942046" y="2213978"/>
                  </a:lnTo>
                  <a:cubicBezTo>
                    <a:pt x="1933383" y="2196402"/>
                    <a:pt x="1924411" y="2178825"/>
                    <a:pt x="1915748" y="2161249"/>
                  </a:cubicBezTo>
                  <a:cubicBezTo>
                    <a:pt x="1908632" y="2144928"/>
                    <a:pt x="1901207" y="2129235"/>
                    <a:pt x="1894091" y="2112914"/>
                  </a:cubicBezTo>
                  <a:lnTo>
                    <a:pt x="1827881" y="1950333"/>
                  </a:lnTo>
                  <a:lnTo>
                    <a:pt x="1766622" y="1791519"/>
                  </a:lnTo>
                  <a:lnTo>
                    <a:pt x="1708456" y="1625799"/>
                  </a:lnTo>
                  <a:lnTo>
                    <a:pt x="1609142" y="1273017"/>
                  </a:lnTo>
                  <a:lnTo>
                    <a:pt x="1579131" y="1208361"/>
                  </a:lnTo>
                  <a:lnTo>
                    <a:pt x="1544479" y="1141823"/>
                  </a:lnTo>
                  <a:lnTo>
                    <a:pt x="1509518" y="1077794"/>
                  </a:lnTo>
                  <a:lnTo>
                    <a:pt x="1478269" y="1017533"/>
                  </a:lnTo>
                  <a:cubicBezTo>
                    <a:pt x="1469297" y="986146"/>
                    <a:pt x="1460634" y="954760"/>
                    <a:pt x="1451662" y="923374"/>
                  </a:cubicBezTo>
                  <a:lnTo>
                    <a:pt x="1468369" y="912075"/>
                  </a:lnTo>
                  <a:cubicBezTo>
                    <a:pt x="1472081" y="917097"/>
                    <a:pt x="1476104" y="921491"/>
                    <a:pt x="1479816" y="926513"/>
                  </a:cubicBezTo>
                  <a:lnTo>
                    <a:pt x="1499617" y="939695"/>
                  </a:lnTo>
                  <a:cubicBezTo>
                    <a:pt x="1505186" y="943461"/>
                    <a:pt x="1510755" y="947855"/>
                    <a:pt x="1516324" y="951622"/>
                  </a:cubicBezTo>
                  <a:cubicBezTo>
                    <a:pt x="1522512" y="954760"/>
                    <a:pt x="1528390" y="958527"/>
                    <a:pt x="1534578" y="961665"/>
                  </a:cubicBezTo>
                  <a:cubicBezTo>
                    <a:pt x="1532413" y="967315"/>
                    <a:pt x="1529938" y="972337"/>
                    <a:pt x="1527772" y="977986"/>
                  </a:cubicBezTo>
                  <a:lnTo>
                    <a:pt x="1577584" y="1011256"/>
                  </a:lnTo>
                  <a:lnTo>
                    <a:pt x="1610689" y="1011256"/>
                  </a:lnTo>
                  <a:lnTo>
                    <a:pt x="1653694" y="1009372"/>
                  </a:lnTo>
                  <a:lnTo>
                    <a:pt x="1703506" y="1006234"/>
                  </a:lnTo>
                  <a:lnTo>
                    <a:pt x="1754865" y="1006234"/>
                  </a:lnTo>
                  <a:lnTo>
                    <a:pt x="1806224" y="1006234"/>
                  </a:lnTo>
                  <a:lnTo>
                    <a:pt x="1854488" y="1006234"/>
                  </a:lnTo>
                  <a:lnTo>
                    <a:pt x="1897494" y="1011256"/>
                  </a:lnTo>
                  <a:lnTo>
                    <a:pt x="1930599" y="1014394"/>
                  </a:lnTo>
                  <a:cubicBezTo>
                    <a:pt x="1938333" y="1016905"/>
                    <a:pt x="1946068" y="1018788"/>
                    <a:pt x="1953803" y="1021299"/>
                  </a:cubicBezTo>
                  <a:lnTo>
                    <a:pt x="1978554" y="1036365"/>
                  </a:lnTo>
                  <a:cubicBezTo>
                    <a:pt x="1983505" y="1042642"/>
                    <a:pt x="1988454" y="1048291"/>
                    <a:pt x="1993405" y="1054569"/>
                  </a:cubicBezTo>
                  <a:cubicBezTo>
                    <a:pt x="1996189" y="1059590"/>
                    <a:pt x="1998974" y="1063985"/>
                    <a:pt x="2001758" y="1069007"/>
                  </a:cubicBezTo>
                  <a:cubicBezTo>
                    <a:pt x="2003924" y="1075284"/>
                    <a:pt x="2006399" y="1080933"/>
                    <a:pt x="2008565" y="1087211"/>
                  </a:cubicBezTo>
                  <a:lnTo>
                    <a:pt x="2016609" y="1107298"/>
                  </a:lnTo>
                  <a:lnTo>
                    <a:pt x="2029913" y="1130523"/>
                  </a:lnTo>
                  <a:cubicBezTo>
                    <a:pt x="2033316" y="1133662"/>
                    <a:pt x="2036410" y="1137428"/>
                    <a:pt x="2039814" y="1140567"/>
                  </a:cubicBezTo>
                  <a:cubicBezTo>
                    <a:pt x="2044145" y="1141822"/>
                    <a:pt x="2048786" y="1142450"/>
                    <a:pt x="2053117" y="1143706"/>
                  </a:cubicBezTo>
                  <a:lnTo>
                    <a:pt x="2068277" y="1145589"/>
                  </a:lnTo>
                  <a:cubicBezTo>
                    <a:pt x="2073847" y="1146844"/>
                    <a:pt x="2079106" y="1147472"/>
                    <a:pt x="2084675" y="1148728"/>
                  </a:cubicBezTo>
                  <a:cubicBezTo>
                    <a:pt x="2090244" y="1149983"/>
                    <a:pt x="2095813" y="1150611"/>
                    <a:pt x="2101382" y="1151866"/>
                  </a:cubicBezTo>
                  <a:lnTo>
                    <a:pt x="2117780" y="1185136"/>
                  </a:lnTo>
                  <a:cubicBezTo>
                    <a:pt x="2121183" y="1186391"/>
                    <a:pt x="2124277" y="1187019"/>
                    <a:pt x="2127681" y="1188274"/>
                  </a:cubicBezTo>
                  <a:lnTo>
                    <a:pt x="2149338" y="1188274"/>
                  </a:lnTo>
                  <a:lnTo>
                    <a:pt x="2177492" y="1192040"/>
                  </a:lnTo>
                  <a:lnTo>
                    <a:pt x="2207194" y="1192041"/>
                  </a:lnTo>
                  <a:cubicBezTo>
                    <a:pt x="2216476" y="1192668"/>
                    <a:pt x="2226067" y="1192668"/>
                    <a:pt x="2235349" y="1193296"/>
                  </a:cubicBezTo>
                  <a:lnTo>
                    <a:pt x="2258553" y="1195179"/>
                  </a:lnTo>
                  <a:cubicBezTo>
                    <a:pt x="2268144" y="1197690"/>
                    <a:pt x="2277426" y="1200829"/>
                    <a:pt x="2287017" y="1203340"/>
                  </a:cubicBezTo>
                  <a:lnTo>
                    <a:pt x="2321669" y="1213383"/>
                  </a:lnTo>
                  <a:lnTo>
                    <a:pt x="2356320" y="1221544"/>
                  </a:lnTo>
                  <a:lnTo>
                    <a:pt x="2389735" y="1229704"/>
                  </a:lnTo>
                  <a:cubicBezTo>
                    <a:pt x="2399016" y="1231587"/>
                    <a:pt x="2408608" y="1232843"/>
                    <a:pt x="2417889" y="1234726"/>
                  </a:cubicBezTo>
                  <a:lnTo>
                    <a:pt x="2450994" y="1236609"/>
                  </a:lnTo>
                  <a:lnTo>
                    <a:pt x="2487502" y="1236609"/>
                  </a:lnTo>
                  <a:lnTo>
                    <a:pt x="2525557" y="1234726"/>
                  </a:lnTo>
                  <a:lnTo>
                    <a:pt x="2560209" y="1234726"/>
                  </a:lnTo>
                  <a:lnTo>
                    <a:pt x="2591767" y="1239748"/>
                  </a:lnTo>
                  <a:cubicBezTo>
                    <a:pt x="2594551" y="1233470"/>
                    <a:pt x="2597336" y="1227821"/>
                    <a:pt x="2600120" y="1221543"/>
                  </a:cubicBezTo>
                  <a:cubicBezTo>
                    <a:pt x="2604452" y="1217150"/>
                    <a:pt x="2609093" y="1212755"/>
                    <a:pt x="2613424" y="1208362"/>
                  </a:cubicBezTo>
                  <a:cubicBezTo>
                    <a:pt x="2617755" y="1203340"/>
                    <a:pt x="2622397" y="1198318"/>
                    <a:pt x="2626728" y="1193296"/>
                  </a:cubicBezTo>
                  <a:cubicBezTo>
                    <a:pt x="2629512" y="1188902"/>
                    <a:pt x="2631988" y="1184508"/>
                    <a:pt x="2634772" y="1180114"/>
                  </a:cubicBezTo>
                  <a:cubicBezTo>
                    <a:pt x="2637556" y="1173837"/>
                    <a:pt x="2640341" y="1168187"/>
                    <a:pt x="2643125" y="1161910"/>
                  </a:cubicBezTo>
                  <a:cubicBezTo>
                    <a:pt x="2643744" y="1155633"/>
                    <a:pt x="2644054" y="1149983"/>
                    <a:pt x="2644672" y="1143706"/>
                  </a:cubicBezTo>
                  <a:cubicBezTo>
                    <a:pt x="2644054" y="1139312"/>
                    <a:pt x="2643744" y="1134917"/>
                    <a:pt x="2643126" y="1130523"/>
                  </a:cubicBezTo>
                  <a:lnTo>
                    <a:pt x="2643126" y="1115458"/>
                  </a:lnTo>
                  <a:cubicBezTo>
                    <a:pt x="2643744" y="1109181"/>
                    <a:pt x="2644054" y="1103531"/>
                    <a:pt x="2644673" y="1097254"/>
                  </a:cubicBezTo>
                  <a:cubicBezTo>
                    <a:pt x="2646838" y="1088466"/>
                    <a:pt x="2649313" y="1079678"/>
                    <a:pt x="2651479" y="1070889"/>
                  </a:cubicBezTo>
                  <a:cubicBezTo>
                    <a:pt x="2657667" y="1057707"/>
                    <a:pt x="2663546" y="1044525"/>
                    <a:pt x="2669734" y="1031343"/>
                  </a:cubicBezTo>
                  <a:cubicBezTo>
                    <a:pt x="2676849" y="1018161"/>
                    <a:pt x="2683965" y="1004351"/>
                    <a:pt x="2691081" y="991168"/>
                  </a:cubicBezTo>
                  <a:cubicBezTo>
                    <a:pt x="2696031" y="977986"/>
                    <a:pt x="2701291" y="964804"/>
                    <a:pt x="2706241" y="951621"/>
                  </a:cubicBezTo>
                  <a:lnTo>
                    <a:pt x="2712738" y="923374"/>
                  </a:lnTo>
                  <a:cubicBezTo>
                    <a:pt x="2714904" y="912075"/>
                    <a:pt x="2717380" y="900148"/>
                    <a:pt x="2719545" y="888849"/>
                  </a:cubicBezTo>
                  <a:cubicBezTo>
                    <a:pt x="2720473" y="876923"/>
                    <a:pt x="2721711" y="865623"/>
                    <a:pt x="2722639" y="853697"/>
                  </a:cubicBezTo>
                  <a:cubicBezTo>
                    <a:pt x="2724805" y="842398"/>
                    <a:pt x="2727280" y="831726"/>
                    <a:pt x="2729446" y="820427"/>
                  </a:cubicBezTo>
                  <a:cubicBezTo>
                    <a:pt x="2731611" y="810384"/>
                    <a:pt x="2733777" y="800968"/>
                    <a:pt x="2735943" y="790924"/>
                  </a:cubicBezTo>
                  <a:cubicBezTo>
                    <a:pt x="2738727" y="782764"/>
                    <a:pt x="2741512" y="773975"/>
                    <a:pt x="2744297" y="765815"/>
                  </a:cubicBezTo>
                  <a:cubicBezTo>
                    <a:pt x="2748628" y="759537"/>
                    <a:pt x="2753269" y="753888"/>
                    <a:pt x="2757600" y="747611"/>
                  </a:cubicBezTo>
                  <a:cubicBezTo>
                    <a:pt x="2762550" y="741334"/>
                    <a:pt x="2767501" y="734428"/>
                    <a:pt x="2772451" y="728152"/>
                  </a:cubicBezTo>
                  <a:lnTo>
                    <a:pt x="2782351" y="706181"/>
                  </a:lnTo>
                  <a:lnTo>
                    <a:pt x="2788849" y="677933"/>
                  </a:lnTo>
                  <a:lnTo>
                    <a:pt x="2788849" y="656591"/>
                  </a:lnTo>
                  <a:lnTo>
                    <a:pt x="2788849" y="638387"/>
                  </a:lnTo>
                  <a:cubicBezTo>
                    <a:pt x="2788230" y="631482"/>
                    <a:pt x="2787921" y="625204"/>
                    <a:pt x="2787302" y="618299"/>
                  </a:cubicBezTo>
                  <a:cubicBezTo>
                    <a:pt x="2786683" y="612022"/>
                    <a:pt x="2786374" y="605117"/>
                    <a:pt x="2785754" y="598840"/>
                  </a:cubicBezTo>
                  <a:cubicBezTo>
                    <a:pt x="2786683" y="591307"/>
                    <a:pt x="2787921" y="583147"/>
                    <a:pt x="2788849" y="575614"/>
                  </a:cubicBezTo>
                  <a:lnTo>
                    <a:pt x="2749247" y="540461"/>
                  </a:lnTo>
                  <a:lnTo>
                    <a:pt x="2709335" y="502798"/>
                  </a:lnTo>
                  <a:lnTo>
                    <a:pt x="2676230" y="461368"/>
                  </a:lnTo>
                  <a:cubicBezTo>
                    <a:pt x="2666949" y="445675"/>
                    <a:pt x="2657358" y="430609"/>
                    <a:pt x="2648076" y="414916"/>
                  </a:cubicBezTo>
                  <a:cubicBezTo>
                    <a:pt x="2640341" y="397340"/>
                    <a:pt x="2632606" y="379136"/>
                    <a:pt x="2624872" y="361559"/>
                  </a:cubicBezTo>
                  <a:cubicBezTo>
                    <a:pt x="2616209" y="332684"/>
                    <a:pt x="2607236" y="304437"/>
                    <a:pt x="2598573" y="275561"/>
                  </a:cubicBezTo>
                  <a:lnTo>
                    <a:pt x="2619921" y="260496"/>
                  </a:lnTo>
                  <a:cubicBezTo>
                    <a:pt x="2628275" y="258613"/>
                    <a:pt x="2636319" y="256102"/>
                    <a:pt x="2644673" y="254219"/>
                  </a:cubicBezTo>
                  <a:lnTo>
                    <a:pt x="2673137" y="241036"/>
                  </a:lnTo>
                  <a:close/>
                  <a:moveTo>
                    <a:pt x="1148920" y="0"/>
                  </a:moveTo>
                  <a:lnTo>
                    <a:pt x="1238794" y="28794"/>
                  </a:lnTo>
                  <a:lnTo>
                    <a:pt x="1257447" y="42343"/>
                  </a:lnTo>
                  <a:lnTo>
                    <a:pt x="1267621" y="62668"/>
                  </a:lnTo>
                  <a:lnTo>
                    <a:pt x="1276100" y="81299"/>
                  </a:lnTo>
                  <a:lnTo>
                    <a:pt x="1286274" y="103318"/>
                  </a:lnTo>
                  <a:lnTo>
                    <a:pt x="1294753" y="123643"/>
                  </a:lnTo>
                  <a:lnTo>
                    <a:pt x="1350712" y="155824"/>
                  </a:lnTo>
                  <a:lnTo>
                    <a:pt x="1371061" y="176149"/>
                  </a:lnTo>
                  <a:lnTo>
                    <a:pt x="1393105" y="204942"/>
                  </a:lnTo>
                  <a:lnTo>
                    <a:pt x="1413454" y="237123"/>
                  </a:lnTo>
                  <a:lnTo>
                    <a:pt x="1428715" y="270998"/>
                  </a:lnTo>
                  <a:lnTo>
                    <a:pt x="1442281" y="296404"/>
                  </a:lnTo>
                  <a:lnTo>
                    <a:pt x="1442281" y="379397"/>
                  </a:lnTo>
                  <a:lnTo>
                    <a:pt x="1447368" y="406497"/>
                  </a:lnTo>
                  <a:lnTo>
                    <a:pt x="1457543" y="425129"/>
                  </a:lnTo>
                  <a:lnTo>
                    <a:pt x="1466021" y="443760"/>
                  </a:lnTo>
                  <a:lnTo>
                    <a:pt x="1472804" y="460697"/>
                  </a:lnTo>
                  <a:lnTo>
                    <a:pt x="1479587" y="475941"/>
                  </a:lnTo>
                  <a:lnTo>
                    <a:pt x="1482979" y="494572"/>
                  </a:lnTo>
                  <a:lnTo>
                    <a:pt x="1482979" y="516590"/>
                  </a:lnTo>
                  <a:lnTo>
                    <a:pt x="1481283" y="543690"/>
                  </a:lnTo>
                  <a:lnTo>
                    <a:pt x="1474500" y="580952"/>
                  </a:lnTo>
                  <a:lnTo>
                    <a:pt x="1467717" y="618215"/>
                  </a:lnTo>
                  <a:lnTo>
                    <a:pt x="1467717" y="652089"/>
                  </a:lnTo>
                  <a:lnTo>
                    <a:pt x="1467717" y="677495"/>
                  </a:lnTo>
                  <a:lnTo>
                    <a:pt x="1469413" y="699514"/>
                  </a:lnTo>
                  <a:lnTo>
                    <a:pt x="1469413" y="721533"/>
                  </a:lnTo>
                  <a:lnTo>
                    <a:pt x="1466021" y="740164"/>
                  </a:lnTo>
                  <a:lnTo>
                    <a:pt x="1457543" y="758795"/>
                  </a:lnTo>
                  <a:lnTo>
                    <a:pt x="1437194" y="779120"/>
                  </a:lnTo>
                  <a:lnTo>
                    <a:pt x="1406671" y="802832"/>
                  </a:lnTo>
                  <a:lnTo>
                    <a:pt x="1406671" y="860419"/>
                  </a:lnTo>
                  <a:lnTo>
                    <a:pt x="1420237" y="863807"/>
                  </a:lnTo>
                  <a:lnTo>
                    <a:pt x="1423628" y="870582"/>
                  </a:lnTo>
                  <a:lnTo>
                    <a:pt x="1423628" y="882438"/>
                  </a:lnTo>
                  <a:lnTo>
                    <a:pt x="1423628" y="897682"/>
                  </a:lnTo>
                  <a:lnTo>
                    <a:pt x="1410062" y="912925"/>
                  </a:lnTo>
                  <a:lnTo>
                    <a:pt x="1401584" y="926475"/>
                  </a:lnTo>
                  <a:lnTo>
                    <a:pt x="1388018" y="938332"/>
                  </a:lnTo>
                  <a:lnTo>
                    <a:pt x="1372756" y="948494"/>
                  </a:lnTo>
                  <a:lnTo>
                    <a:pt x="1345625" y="934944"/>
                  </a:lnTo>
                  <a:lnTo>
                    <a:pt x="1308319" y="923088"/>
                  </a:lnTo>
                  <a:lnTo>
                    <a:pt x="1264230" y="912925"/>
                  </a:lnTo>
                  <a:lnTo>
                    <a:pt x="1216749" y="901069"/>
                  </a:lnTo>
                  <a:lnTo>
                    <a:pt x="1169269" y="890907"/>
                  </a:lnTo>
                  <a:lnTo>
                    <a:pt x="1123484" y="879050"/>
                  </a:lnTo>
                  <a:lnTo>
                    <a:pt x="1079395" y="867194"/>
                  </a:lnTo>
                  <a:lnTo>
                    <a:pt x="1043785" y="851951"/>
                  </a:lnTo>
                  <a:lnTo>
                    <a:pt x="1014957" y="836707"/>
                  </a:lnTo>
                  <a:lnTo>
                    <a:pt x="999696" y="814688"/>
                  </a:lnTo>
                  <a:lnTo>
                    <a:pt x="996304" y="802832"/>
                  </a:lnTo>
                  <a:lnTo>
                    <a:pt x="996304" y="787588"/>
                  </a:lnTo>
                  <a:lnTo>
                    <a:pt x="996304" y="774039"/>
                  </a:lnTo>
                  <a:lnTo>
                    <a:pt x="992913" y="763876"/>
                  </a:lnTo>
                  <a:lnTo>
                    <a:pt x="970868" y="730002"/>
                  </a:lnTo>
                  <a:lnTo>
                    <a:pt x="938650" y="696127"/>
                  </a:lnTo>
                  <a:lnTo>
                    <a:pt x="903039" y="660558"/>
                  </a:lnTo>
                  <a:lnTo>
                    <a:pt x="865733" y="628377"/>
                  </a:lnTo>
                  <a:lnTo>
                    <a:pt x="836906" y="596196"/>
                  </a:lnTo>
                  <a:lnTo>
                    <a:pt x="813166" y="562321"/>
                  </a:lnTo>
                  <a:lnTo>
                    <a:pt x="796208" y="519978"/>
                  </a:lnTo>
                  <a:lnTo>
                    <a:pt x="782642" y="472553"/>
                  </a:lnTo>
                  <a:lnTo>
                    <a:pt x="775860" y="420047"/>
                  </a:lnTo>
                  <a:lnTo>
                    <a:pt x="775860" y="365847"/>
                  </a:lnTo>
                  <a:lnTo>
                    <a:pt x="782642" y="316729"/>
                  </a:lnTo>
                  <a:lnTo>
                    <a:pt x="794513" y="267611"/>
                  </a:lnTo>
                  <a:lnTo>
                    <a:pt x="809774" y="228655"/>
                  </a:lnTo>
                  <a:lnTo>
                    <a:pt x="831819" y="196474"/>
                  </a:lnTo>
                  <a:lnTo>
                    <a:pt x="819949" y="177843"/>
                  </a:lnTo>
                  <a:lnTo>
                    <a:pt x="826731" y="177842"/>
                  </a:lnTo>
                  <a:lnTo>
                    <a:pt x="841993" y="171067"/>
                  </a:lnTo>
                  <a:lnTo>
                    <a:pt x="852167" y="157517"/>
                  </a:lnTo>
                  <a:lnTo>
                    <a:pt x="862342" y="142274"/>
                  </a:lnTo>
                  <a:lnTo>
                    <a:pt x="870821" y="130418"/>
                  </a:lnTo>
                  <a:lnTo>
                    <a:pt x="880995" y="118562"/>
                  </a:lnTo>
                  <a:lnTo>
                    <a:pt x="916605" y="99931"/>
                  </a:lnTo>
                  <a:lnTo>
                    <a:pt x="952215" y="86381"/>
                  </a:lnTo>
                  <a:lnTo>
                    <a:pt x="989521" y="67749"/>
                  </a:lnTo>
                  <a:lnTo>
                    <a:pt x="992913" y="67749"/>
                  </a:lnTo>
                  <a:lnTo>
                    <a:pt x="999696" y="40650"/>
                  </a:lnTo>
                  <a:lnTo>
                    <a:pt x="1014957" y="42343"/>
                  </a:lnTo>
                  <a:lnTo>
                    <a:pt x="1026827" y="44037"/>
                  </a:lnTo>
                  <a:lnTo>
                    <a:pt x="1037002" y="45731"/>
                  </a:lnTo>
                  <a:lnTo>
                    <a:pt x="1050568" y="50812"/>
                  </a:lnTo>
                  <a:lnTo>
                    <a:pt x="1052263" y="42343"/>
                  </a:lnTo>
                  <a:lnTo>
                    <a:pt x="1055655" y="35568"/>
                  </a:lnTo>
                  <a:lnTo>
                    <a:pt x="1057351" y="30487"/>
                  </a:lnTo>
                  <a:lnTo>
                    <a:pt x="1060742" y="28793"/>
                  </a:lnTo>
                  <a:lnTo>
                    <a:pt x="1065829" y="27100"/>
                  </a:lnTo>
                  <a:lnTo>
                    <a:pt x="1072612" y="25406"/>
                  </a:lnTo>
                  <a:lnTo>
                    <a:pt x="1082786" y="22018"/>
                  </a:lnTo>
                  <a:lnTo>
                    <a:pt x="1104831" y="15243"/>
                  </a:lnTo>
                  <a:lnTo>
                    <a:pt x="1126875" y="84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71" name="Group 29">
              <a:extLst>
                <a:ext uri="{FF2B5EF4-FFF2-40B4-BE49-F238E27FC236}">
                  <a16:creationId xmlns:a16="http://schemas.microsoft.com/office/drawing/2014/main" id="{9E61CFE3-8D7B-4C1A-B3C1-39EC5BB75B86}"/>
                </a:ext>
              </a:extLst>
            </p:cNvPr>
            <p:cNvGrpSpPr/>
            <p:nvPr/>
          </p:nvGrpSpPr>
          <p:grpSpPr>
            <a:xfrm rot="470941">
              <a:off x="2407850" y="4968165"/>
              <a:ext cx="2941487" cy="1287740"/>
              <a:chOff x="911314" y="1822937"/>
              <a:chExt cx="2306669" cy="1009826"/>
            </a:xfrm>
            <a:solidFill>
              <a:schemeClr val="accent2"/>
            </a:solidFill>
          </p:grpSpPr>
          <p:sp>
            <p:nvSpPr>
              <p:cNvPr id="172" name="Freeform 46">
                <a:extLst>
                  <a:ext uri="{FF2B5EF4-FFF2-40B4-BE49-F238E27FC236}">
                    <a16:creationId xmlns:a16="http://schemas.microsoft.com/office/drawing/2014/main" id="{00E5A67F-7A6C-4157-8ED2-38B6B71DD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314" y="2573932"/>
                <a:ext cx="184880" cy="258831"/>
              </a:xfrm>
              <a:custGeom>
                <a:avLst/>
                <a:gdLst>
                  <a:gd name="T0" fmla="*/ 115 w 149"/>
                  <a:gd name="T1" fmla="*/ 0 h 209"/>
                  <a:gd name="T2" fmla="*/ 128 w 149"/>
                  <a:gd name="T3" fmla="*/ 19 h 209"/>
                  <a:gd name="T4" fmla="*/ 137 w 149"/>
                  <a:gd name="T5" fmla="*/ 39 h 209"/>
                  <a:gd name="T6" fmla="*/ 142 w 149"/>
                  <a:gd name="T7" fmla="*/ 55 h 209"/>
                  <a:gd name="T8" fmla="*/ 146 w 149"/>
                  <a:gd name="T9" fmla="*/ 70 h 209"/>
                  <a:gd name="T10" fmla="*/ 147 w 149"/>
                  <a:gd name="T11" fmla="*/ 79 h 209"/>
                  <a:gd name="T12" fmla="*/ 149 w 149"/>
                  <a:gd name="T13" fmla="*/ 83 h 209"/>
                  <a:gd name="T14" fmla="*/ 146 w 149"/>
                  <a:gd name="T15" fmla="*/ 99 h 209"/>
                  <a:gd name="T16" fmla="*/ 142 w 149"/>
                  <a:gd name="T17" fmla="*/ 117 h 209"/>
                  <a:gd name="T18" fmla="*/ 138 w 149"/>
                  <a:gd name="T19" fmla="*/ 133 h 209"/>
                  <a:gd name="T20" fmla="*/ 133 w 149"/>
                  <a:gd name="T21" fmla="*/ 146 h 209"/>
                  <a:gd name="T22" fmla="*/ 131 w 149"/>
                  <a:gd name="T23" fmla="*/ 155 h 209"/>
                  <a:gd name="T24" fmla="*/ 129 w 149"/>
                  <a:gd name="T25" fmla="*/ 158 h 209"/>
                  <a:gd name="T26" fmla="*/ 118 w 149"/>
                  <a:gd name="T27" fmla="*/ 178 h 209"/>
                  <a:gd name="T28" fmla="*/ 107 w 149"/>
                  <a:gd name="T29" fmla="*/ 193 h 209"/>
                  <a:gd name="T30" fmla="*/ 97 w 149"/>
                  <a:gd name="T31" fmla="*/ 202 h 209"/>
                  <a:gd name="T32" fmla="*/ 88 w 149"/>
                  <a:gd name="T33" fmla="*/ 207 h 209"/>
                  <a:gd name="T34" fmla="*/ 79 w 149"/>
                  <a:gd name="T35" fmla="*/ 209 h 209"/>
                  <a:gd name="T36" fmla="*/ 72 w 149"/>
                  <a:gd name="T37" fmla="*/ 209 h 209"/>
                  <a:gd name="T38" fmla="*/ 67 w 149"/>
                  <a:gd name="T39" fmla="*/ 208 h 209"/>
                  <a:gd name="T40" fmla="*/ 66 w 149"/>
                  <a:gd name="T41" fmla="*/ 207 h 209"/>
                  <a:gd name="T42" fmla="*/ 42 w 149"/>
                  <a:gd name="T43" fmla="*/ 185 h 209"/>
                  <a:gd name="T44" fmla="*/ 26 w 149"/>
                  <a:gd name="T45" fmla="*/ 163 h 209"/>
                  <a:gd name="T46" fmla="*/ 14 w 149"/>
                  <a:gd name="T47" fmla="*/ 139 h 209"/>
                  <a:gd name="T48" fmla="*/ 8 w 149"/>
                  <a:gd name="T49" fmla="*/ 119 h 209"/>
                  <a:gd name="T50" fmla="*/ 4 w 149"/>
                  <a:gd name="T51" fmla="*/ 101 h 209"/>
                  <a:gd name="T52" fmla="*/ 4 w 149"/>
                  <a:gd name="T53" fmla="*/ 85 h 209"/>
                  <a:gd name="T54" fmla="*/ 4 w 149"/>
                  <a:gd name="T55" fmla="*/ 76 h 209"/>
                  <a:gd name="T56" fmla="*/ 4 w 149"/>
                  <a:gd name="T57" fmla="*/ 72 h 209"/>
                  <a:gd name="T58" fmla="*/ 0 w 149"/>
                  <a:gd name="T59" fmla="*/ 6 h 209"/>
                  <a:gd name="T60" fmla="*/ 6 w 149"/>
                  <a:gd name="T61" fmla="*/ 32 h 209"/>
                  <a:gd name="T62" fmla="*/ 13 w 149"/>
                  <a:gd name="T63" fmla="*/ 50 h 209"/>
                  <a:gd name="T64" fmla="*/ 19 w 149"/>
                  <a:gd name="T65" fmla="*/ 63 h 209"/>
                  <a:gd name="T66" fmla="*/ 26 w 149"/>
                  <a:gd name="T67" fmla="*/ 70 h 209"/>
                  <a:gd name="T68" fmla="*/ 31 w 149"/>
                  <a:gd name="T69" fmla="*/ 73 h 209"/>
                  <a:gd name="T70" fmla="*/ 35 w 149"/>
                  <a:gd name="T71" fmla="*/ 76 h 209"/>
                  <a:gd name="T72" fmla="*/ 36 w 149"/>
                  <a:gd name="T73" fmla="*/ 76 h 209"/>
                  <a:gd name="T74" fmla="*/ 36 w 149"/>
                  <a:gd name="T75" fmla="*/ 85 h 209"/>
                  <a:gd name="T76" fmla="*/ 42 w 149"/>
                  <a:gd name="T77" fmla="*/ 88 h 209"/>
                  <a:gd name="T78" fmla="*/ 52 w 149"/>
                  <a:gd name="T79" fmla="*/ 89 h 209"/>
                  <a:gd name="T80" fmla="*/ 62 w 149"/>
                  <a:gd name="T81" fmla="*/ 89 h 209"/>
                  <a:gd name="T82" fmla="*/ 70 w 149"/>
                  <a:gd name="T83" fmla="*/ 89 h 209"/>
                  <a:gd name="T84" fmla="*/ 72 w 149"/>
                  <a:gd name="T85" fmla="*/ 89 h 209"/>
                  <a:gd name="T86" fmla="*/ 88 w 149"/>
                  <a:gd name="T87" fmla="*/ 86 h 209"/>
                  <a:gd name="T88" fmla="*/ 98 w 149"/>
                  <a:gd name="T89" fmla="*/ 80 h 209"/>
                  <a:gd name="T90" fmla="*/ 107 w 149"/>
                  <a:gd name="T91" fmla="*/ 70 h 209"/>
                  <a:gd name="T92" fmla="*/ 112 w 149"/>
                  <a:gd name="T93" fmla="*/ 57 h 209"/>
                  <a:gd name="T94" fmla="*/ 115 w 149"/>
                  <a:gd name="T95" fmla="*/ 44 h 209"/>
                  <a:gd name="T96" fmla="*/ 116 w 149"/>
                  <a:gd name="T97" fmla="*/ 31 h 209"/>
                  <a:gd name="T98" fmla="*/ 116 w 149"/>
                  <a:gd name="T99" fmla="*/ 19 h 209"/>
                  <a:gd name="T100" fmla="*/ 116 w 149"/>
                  <a:gd name="T101" fmla="*/ 9 h 209"/>
                  <a:gd name="T102" fmla="*/ 116 w 149"/>
                  <a:gd name="T103" fmla="*/ 2 h 209"/>
                  <a:gd name="T104" fmla="*/ 115 w 149"/>
                  <a:gd name="T105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9" h="209">
                    <a:moveTo>
                      <a:pt x="115" y="0"/>
                    </a:moveTo>
                    <a:lnTo>
                      <a:pt x="128" y="19"/>
                    </a:lnTo>
                    <a:lnTo>
                      <a:pt x="137" y="39"/>
                    </a:lnTo>
                    <a:lnTo>
                      <a:pt x="142" y="55"/>
                    </a:lnTo>
                    <a:lnTo>
                      <a:pt x="146" y="70"/>
                    </a:lnTo>
                    <a:lnTo>
                      <a:pt x="147" y="79"/>
                    </a:lnTo>
                    <a:lnTo>
                      <a:pt x="149" y="83"/>
                    </a:lnTo>
                    <a:lnTo>
                      <a:pt x="146" y="99"/>
                    </a:lnTo>
                    <a:lnTo>
                      <a:pt x="142" y="117"/>
                    </a:lnTo>
                    <a:lnTo>
                      <a:pt x="138" y="133"/>
                    </a:lnTo>
                    <a:lnTo>
                      <a:pt x="133" y="146"/>
                    </a:lnTo>
                    <a:lnTo>
                      <a:pt x="131" y="155"/>
                    </a:lnTo>
                    <a:lnTo>
                      <a:pt x="129" y="158"/>
                    </a:lnTo>
                    <a:lnTo>
                      <a:pt x="118" y="178"/>
                    </a:lnTo>
                    <a:lnTo>
                      <a:pt x="107" y="193"/>
                    </a:lnTo>
                    <a:lnTo>
                      <a:pt x="97" y="202"/>
                    </a:lnTo>
                    <a:lnTo>
                      <a:pt x="88" y="207"/>
                    </a:lnTo>
                    <a:lnTo>
                      <a:pt x="79" y="209"/>
                    </a:lnTo>
                    <a:lnTo>
                      <a:pt x="72" y="209"/>
                    </a:lnTo>
                    <a:lnTo>
                      <a:pt x="67" y="208"/>
                    </a:lnTo>
                    <a:lnTo>
                      <a:pt x="66" y="207"/>
                    </a:lnTo>
                    <a:lnTo>
                      <a:pt x="42" y="185"/>
                    </a:lnTo>
                    <a:lnTo>
                      <a:pt x="26" y="163"/>
                    </a:lnTo>
                    <a:lnTo>
                      <a:pt x="14" y="139"/>
                    </a:lnTo>
                    <a:lnTo>
                      <a:pt x="8" y="119"/>
                    </a:lnTo>
                    <a:lnTo>
                      <a:pt x="4" y="101"/>
                    </a:lnTo>
                    <a:lnTo>
                      <a:pt x="4" y="85"/>
                    </a:lnTo>
                    <a:lnTo>
                      <a:pt x="4" y="76"/>
                    </a:lnTo>
                    <a:lnTo>
                      <a:pt x="4" y="72"/>
                    </a:lnTo>
                    <a:lnTo>
                      <a:pt x="0" y="6"/>
                    </a:lnTo>
                    <a:lnTo>
                      <a:pt x="6" y="32"/>
                    </a:lnTo>
                    <a:lnTo>
                      <a:pt x="13" y="50"/>
                    </a:lnTo>
                    <a:lnTo>
                      <a:pt x="19" y="63"/>
                    </a:lnTo>
                    <a:lnTo>
                      <a:pt x="26" y="70"/>
                    </a:lnTo>
                    <a:lnTo>
                      <a:pt x="31" y="73"/>
                    </a:lnTo>
                    <a:lnTo>
                      <a:pt x="35" y="76"/>
                    </a:lnTo>
                    <a:lnTo>
                      <a:pt x="36" y="76"/>
                    </a:lnTo>
                    <a:lnTo>
                      <a:pt x="36" y="85"/>
                    </a:lnTo>
                    <a:lnTo>
                      <a:pt x="42" y="88"/>
                    </a:lnTo>
                    <a:lnTo>
                      <a:pt x="52" y="89"/>
                    </a:lnTo>
                    <a:lnTo>
                      <a:pt x="62" y="89"/>
                    </a:lnTo>
                    <a:lnTo>
                      <a:pt x="70" y="89"/>
                    </a:lnTo>
                    <a:lnTo>
                      <a:pt x="72" y="89"/>
                    </a:lnTo>
                    <a:lnTo>
                      <a:pt x="88" y="86"/>
                    </a:lnTo>
                    <a:lnTo>
                      <a:pt x="98" y="80"/>
                    </a:lnTo>
                    <a:lnTo>
                      <a:pt x="107" y="70"/>
                    </a:lnTo>
                    <a:lnTo>
                      <a:pt x="112" y="57"/>
                    </a:lnTo>
                    <a:lnTo>
                      <a:pt x="115" y="44"/>
                    </a:lnTo>
                    <a:lnTo>
                      <a:pt x="116" y="31"/>
                    </a:lnTo>
                    <a:lnTo>
                      <a:pt x="116" y="19"/>
                    </a:lnTo>
                    <a:lnTo>
                      <a:pt x="116" y="9"/>
                    </a:lnTo>
                    <a:lnTo>
                      <a:pt x="116" y="2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Freeform 55">
                <a:extLst>
                  <a:ext uri="{FF2B5EF4-FFF2-40B4-BE49-F238E27FC236}">
                    <a16:creationId xmlns:a16="http://schemas.microsoft.com/office/drawing/2014/main" id="{3FE1FA03-F14F-4BA0-A846-0D593434B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447" y="1822937"/>
                <a:ext cx="203536" cy="186807"/>
              </a:xfrm>
              <a:custGeom>
                <a:avLst/>
                <a:gdLst>
                  <a:gd name="T0" fmla="*/ 11 w 145"/>
                  <a:gd name="T1" fmla="*/ 0 h 134"/>
                  <a:gd name="T2" fmla="*/ 30 w 145"/>
                  <a:gd name="T3" fmla="*/ 14 h 134"/>
                  <a:gd name="T4" fmla="*/ 51 w 145"/>
                  <a:gd name="T5" fmla="*/ 24 h 134"/>
                  <a:gd name="T6" fmla="*/ 71 w 145"/>
                  <a:gd name="T7" fmla="*/ 29 h 134"/>
                  <a:gd name="T8" fmla="*/ 92 w 145"/>
                  <a:gd name="T9" fmla="*/ 32 h 134"/>
                  <a:gd name="T10" fmla="*/ 110 w 145"/>
                  <a:gd name="T11" fmla="*/ 32 h 134"/>
                  <a:gd name="T12" fmla="*/ 126 w 145"/>
                  <a:gd name="T13" fmla="*/ 31 h 134"/>
                  <a:gd name="T14" fmla="*/ 135 w 145"/>
                  <a:gd name="T15" fmla="*/ 29 h 134"/>
                  <a:gd name="T16" fmla="*/ 139 w 145"/>
                  <a:gd name="T17" fmla="*/ 29 h 134"/>
                  <a:gd name="T18" fmla="*/ 138 w 145"/>
                  <a:gd name="T19" fmla="*/ 58 h 134"/>
                  <a:gd name="T20" fmla="*/ 139 w 145"/>
                  <a:gd name="T21" fmla="*/ 82 h 134"/>
                  <a:gd name="T22" fmla="*/ 141 w 145"/>
                  <a:gd name="T23" fmla="*/ 104 h 134"/>
                  <a:gd name="T24" fmla="*/ 143 w 145"/>
                  <a:gd name="T25" fmla="*/ 120 h 134"/>
                  <a:gd name="T26" fmla="*/ 145 w 145"/>
                  <a:gd name="T27" fmla="*/ 130 h 134"/>
                  <a:gd name="T28" fmla="*/ 145 w 145"/>
                  <a:gd name="T29" fmla="*/ 134 h 134"/>
                  <a:gd name="T30" fmla="*/ 106 w 145"/>
                  <a:gd name="T31" fmla="*/ 125 h 134"/>
                  <a:gd name="T32" fmla="*/ 75 w 145"/>
                  <a:gd name="T33" fmla="*/ 115 h 134"/>
                  <a:gd name="T34" fmla="*/ 51 w 145"/>
                  <a:gd name="T35" fmla="*/ 103 h 134"/>
                  <a:gd name="T36" fmla="*/ 33 w 145"/>
                  <a:gd name="T37" fmla="*/ 91 h 134"/>
                  <a:gd name="T38" fmla="*/ 20 w 145"/>
                  <a:gd name="T39" fmla="*/ 81 h 134"/>
                  <a:gd name="T40" fmla="*/ 11 w 145"/>
                  <a:gd name="T41" fmla="*/ 72 h 134"/>
                  <a:gd name="T42" fmla="*/ 4 w 145"/>
                  <a:gd name="T43" fmla="*/ 66 h 134"/>
                  <a:gd name="T44" fmla="*/ 2 w 145"/>
                  <a:gd name="T45" fmla="*/ 60 h 134"/>
                  <a:gd name="T46" fmla="*/ 0 w 145"/>
                  <a:gd name="T47" fmla="*/ 58 h 134"/>
                  <a:gd name="T48" fmla="*/ 11 w 145"/>
                  <a:gd name="T4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5" h="134">
                    <a:moveTo>
                      <a:pt x="11" y="0"/>
                    </a:moveTo>
                    <a:lnTo>
                      <a:pt x="30" y="14"/>
                    </a:lnTo>
                    <a:lnTo>
                      <a:pt x="51" y="24"/>
                    </a:lnTo>
                    <a:lnTo>
                      <a:pt x="71" y="29"/>
                    </a:lnTo>
                    <a:lnTo>
                      <a:pt x="92" y="32"/>
                    </a:lnTo>
                    <a:lnTo>
                      <a:pt x="110" y="32"/>
                    </a:lnTo>
                    <a:lnTo>
                      <a:pt x="126" y="31"/>
                    </a:lnTo>
                    <a:lnTo>
                      <a:pt x="135" y="29"/>
                    </a:lnTo>
                    <a:lnTo>
                      <a:pt x="139" y="29"/>
                    </a:lnTo>
                    <a:lnTo>
                      <a:pt x="138" y="58"/>
                    </a:lnTo>
                    <a:lnTo>
                      <a:pt x="139" y="82"/>
                    </a:lnTo>
                    <a:lnTo>
                      <a:pt x="141" y="104"/>
                    </a:lnTo>
                    <a:lnTo>
                      <a:pt x="143" y="120"/>
                    </a:lnTo>
                    <a:lnTo>
                      <a:pt x="145" y="130"/>
                    </a:lnTo>
                    <a:lnTo>
                      <a:pt x="145" y="134"/>
                    </a:lnTo>
                    <a:lnTo>
                      <a:pt x="106" y="125"/>
                    </a:lnTo>
                    <a:lnTo>
                      <a:pt x="75" y="115"/>
                    </a:lnTo>
                    <a:lnTo>
                      <a:pt x="51" y="103"/>
                    </a:lnTo>
                    <a:lnTo>
                      <a:pt x="33" y="91"/>
                    </a:lnTo>
                    <a:lnTo>
                      <a:pt x="20" y="81"/>
                    </a:lnTo>
                    <a:lnTo>
                      <a:pt x="11" y="72"/>
                    </a:lnTo>
                    <a:lnTo>
                      <a:pt x="4" y="66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AF4770-C608-426D-9149-EE1A17979433}"/>
              </a:ext>
            </a:extLst>
          </p:cNvPr>
          <p:cNvGrpSpPr/>
          <p:nvPr/>
        </p:nvGrpSpPr>
        <p:grpSpPr>
          <a:xfrm>
            <a:off x="7382425" y="1638338"/>
            <a:ext cx="4809575" cy="932178"/>
            <a:chOff x="7382425" y="1638338"/>
            <a:chExt cx="4809575" cy="93217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615CB7A-2504-4DCC-B8EB-C1C1121085F7}"/>
                </a:ext>
              </a:extLst>
            </p:cNvPr>
            <p:cNvSpPr/>
            <p:nvPr/>
          </p:nvSpPr>
          <p:spPr>
            <a:xfrm>
              <a:off x="7382425" y="1857567"/>
              <a:ext cx="656456" cy="6564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FC761CE-5752-4AA6-8935-BDB15D63FC12}"/>
                </a:ext>
              </a:extLst>
            </p:cNvPr>
            <p:cNvGrpSpPr/>
            <p:nvPr/>
          </p:nvGrpSpPr>
          <p:grpSpPr>
            <a:xfrm>
              <a:off x="8225315" y="1638338"/>
              <a:ext cx="2212467" cy="684029"/>
              <a:chOff x="910640" y="2975794"/>
              <a:chExt cx="1527408" cy="1710872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F39BFA8-9DF0-478A-85F3-57B1D0D91A57}"/>
                  </a:ext>
                </a:extLst>
              </p:cNvPr>
              <p:cNvSpPr txBox="1"/>
              <p:nvPr/>
            </p:nvSpPr>
            <p:spPr>
              <a:xfrm>
                <a:off x="910640" y="2975794"/>
                <a:ext cx="1527408" cy="76980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Số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lượt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tải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DE946FD-A6FF-4BD2-A0E8-E8C05BC48C1E}"/>
                  </a:ext>
                </a:extLst>
              </p:cNvPr>
              <p:cNvSpPr txBox="1"/>
              <p:nvPr/>
            </p:nvSpPr>
            <p:spPr>
              <a:xfrm>
                <a:off x="910640" y="3531964"/>
                <a:ext cx="1527408" cy="115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Có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khoảng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13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triệu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lượt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tải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Instagram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trong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năm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2021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E86F81A-89C8-416C-9C02-322C9A48C09C}"/>
                </a:ext>
              </a:extLst>
            </p:cNvPr>
            <p:cNvSpPr txBox="1"/>
            <p:nvPr/>
          </p:nvSpPr>
          <p:spPr>
            <a:xfrm>
              <a:off x="10496432" y="1801075"/>
              <a:ext cx="169556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>
                  <a:solidFill>
                    <a:schemeClr val="accent2"/>
                  </a:solidFill>
                  <a:cs typeface="Arial" pitchFamily="34" charset="0"/>
                </a:rPr>
                <a:t>13</a:t>
              </a:r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accent2"/>
                  </a:solidFill>
                  <a:cs typeface="Arial" pitchFamily="34" charset="0"/>
                </a:rPr>
                <a:t>triệu</a:t>
              </a:r>
              <a:endParaRPr lang="ko-KR" altLang="en-US" sz="2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4" name="Down Arrow 1">
              <a:extLst>
                <a:ext uri="{FF2B5EF4-FFF2-40B4-BE49-F238E27FC236}">
                  <a16:creationId xmlns:a16="http://schemas.microsoft.com/office/drawing/2014/main" id="{6A29EB2F-B76C-4A7B-9101-EAC1DBB947C5}"/>
                </a:ext>
              </a:extLst>
            </p:cNvPr>
            <p:cNvSpPr/>
            <p:nvPr/>
          </p:nvSpPr>
          <p:spPr>
            <a:xfrm rot="10800000" flipH="1">
              <a:off x="7529006" y="2013632"/>
              <a:ext cx="363294" cy="398090"/>
            </a:xfrm>
            <a:custGeom>
              <a:avLst/>
              <a:gdLst/>
              <a:ahLst/>
              <a:cxnLst/>
              <a:rect l="l" t="t" r="r" b="b"/>
              <a:pathLst>
                <a:path w="3496146" h="3926159">
                  <a:moveTo>
                    <a:pt x="1476067" y="1782198"/>
                  </a:moveTo>
                  <a:lnTo>
                    <a:pt x="2085005" y="1782198"/>
                  </a:lnTo>
                  <a:lnTo>
                    <a:pt x="2085005" y="560436"/>
                  </a:lnTo>
                  <a:lnTo>
                    <a:pt x="2389473" y="560436"/>
                  </a:lnTo>
                  <a:lnTo>
                    <a:pt x="1780536" y="0"/>
                  </a:lnTo>
                  <a:lnTo>
                    <a:pt x="1171598" y="560436"/>
                  </a:lnTo>
                  <a:lnTo>
                    <a:pt x="1476067" y="560436"/>
                  </a:lnTo>
                  <a:close/>
                  <a:moveTo>
                    <a:pt x="2794909" y="2376264"/>
                  </a:moveTo>
                  <a:lnTo>
                    <a:pt x="3403846" y="1815828"/>
                  </a:lnTo>
                  <a:lnTo>
                    <a:pt x="3099377" y="1815828"/>
                  </a:lnTo>
                  <a:lnTo>
                    <a:pt x="3099377" y="594066"/>
                  </a:lnTo>
                  <a:lnTo>
                    <a:pt x="2490440" y="594066"/>
                  </a:lnTo>
                  <a:lnTo>
                    <a:pt x="2490440" y="1815828"/>
                  </a:lnTo>
                  <a:lnTo>
                    <a:pt x="2185971" y="1815828"/>
                  </a:lnTo>
                  <a:close/>
                  <a:moveTo>
                    <a:pt x="1738539" y="2704452"/>
                  </a:moveTo>
                  <a:cubicBezTo>
                    <a:pt x="2025742" y="2708651"/>
                    <a:pt x="2249289" y="2617027"/>
                    <a:pt x="2474392" y="2519294"/>
                  </a:cubicBezTo>
                  <a:cubicBezTo>
                    <a:pt x="2631335" y="2431624"/>
                    <a:pt x="2641220" y="2356014"/>
                    <a:pt x="2614641" y="2282563"/>
                  </a:cubicBezTo>
                  <a:cubicBezTo>
                    <a:pt x="2582745" y="2203226"/>
                    <a:pt x="2511446" y="2141129"/>
                    <a:pt x="2374721" y="2203680"/>
                  </a:cubicBezTo>
                  <a:cubicBezTo>
                    <a:pt x="2195292" y="2350932"/>
                    <a:pt x="1621166" y="2470817"/>
                    <a:pt x="1266317" y="2262320"/>
                  </a:cubicBezTo>
                  <a:cubicBezTo>
                    <a:pt x="1169173" y="2191011"/>
                    <a:pt x="970584" y="2135007"/>
                    <a:pt x="918755" y="2260582"/>
                  </a:cubicBezTo>
                  <a:cubicBezTo>
                    <a:pt x="905798" y="2301917"/>
                    <a:pt x="901034" y="2336556"/>
                    <a:pt x="904186" y="2366667"/>
                  </a:cubicBezTo>
                  <a:cubicBezTo>
                    <a:pt x="913642" y="2457000"/>
                    <a:pt x="994333" y="2506589"/>
                    <a:pt x="1138739" y="2574025"/>
                  </a:cubicBezTo>
                  <a:cubicBezTo>
                    <a:pt x="1370979" y="2664916"/>
                    <a:pt x="1566218" y="2701932"/>
                    <a:pt x="1738539" y="2704452"/>
                  </a:cubicBezTo>
                  <a:close/>
                  <a:moveTo>
                    <a:pt x="1709810" y="3318171"/>
                  </a:moveTo>
                  <a:cubicBezTo>
                    <a:pt x="2287461" y="3321186"/>
                    <a:pt x="2747532" y="3089987"/>
                    <a:pt x="2907033" y="2982480"/>
                  </a:cubicBezTo>
                  <a:cubicBezTo>
                    <a:pt x="3019837" y="2919930"/>
                    <a:pt x="3127019" y="2830470"/>
                    <a:pt x="3047283" y="2692494"/>
                  </a:cubicBezTo>
                  <a:cubicBezTo>
                    <a:pt x="2931427" y="2583612"/>
                    <a:pt x="2859428" y="2623285"/>
                    <a:pt x="2747560" y="2705958"/>
                  </a:cubicBezTo>
                  <a:cubicBezTo>
                    <a:pt x="2476410" y="2811508"/>
                    <a:pt x="1878339" y="3347087"/>
                    <a:pt x="714142" y="2686413"/>
                  </a:cubicBezTo>
                  <a:cubicBezTo>
                    <a:pt x="581403" y="2592588"/>
                    <a:pt x="478211" y="2639047"/>
                    <a:pt x="434354" y="2730111"/>
                  </a:cubicBezTo>
                  <a:cubicBezTo>
                    <a:pt x="423118" y="2754726"/>
                    <a:pt x="419107" y="2778362"/>
                    <a:pt x="421326" y="2801084"/>
                  </a:cubicBezTo>
                  <a:cubicBezTo>
                    <a:pt x="427982" y="2869247"/>
                    <a:pt x="490703" y="2929162"/>
                    <a:pt x="582577" y="2982481"/>
                  </a:cubicBezTo>
                  <a:cubicBezTo>
                    <a:pt x="974299" y="3230234"/>
                    <a:pt x="1363219" y="3316361"/>
                    <a:pt x="1709810" y="3318171"/>
                  </a:cubicBezTo>
                  <a:close/>
                  <a:moveTo>
                    <a:pt x="1650124" y="3925606"/>
                  </a:moveTo>
                  <a:cubicBezTo>
                    <a:pt x="2273556" y="3938577"/>
                    <a:pt x="2858828" y="3722251"/>
                    <a:pt x="3329308" y="3414392"/>
                  </a:cubicBezTo>
                  <a:cubicBezTo>
                    <a:pt x="3434138" y="3367480"/>
                    <a:pt x="3549293" y="3215474"/>
                    <a:pt x="3469556" y="3100952"/>
                  </a:cubicBezTo>
                  <a:cubicBezTo>
                    <a:pt x="3361675" y="3005103"/>
                    <a:pt x="3225886" y="3077348"/>
                    <a:pt x="3149901" y="3145689"/>
                  </a:cubicBezTo>
                  <a:cubicBezTo>
                    <a:pt x="2987266" y="3247333"/>
                    <a:pt x="1796029" y="4146474"/>
                    <a:pt x="297808" y="3098777"/>
                  </a:cubicBezTo>
                  <a:cubicBezTo>
                    <a:pt x="177029" y="2997135"/>
                    <a:pt x="65861" y="3063139"/>
                    <a:pt x="18020" y="3134657"/>
                  </a:cubicBezTo>
                  <a:cubicBezTo>
                    <a:pt x="4124" y="3161552"/>
                    <a:pt x="-1298" y="3188690"/>
                    <a:pt x="257" y="3215218"/>
                  </a:cubicBezTo>
                  <a:cubicBezTo>
                    <a:pt x="4919" y="3294803"/>
                    <a:pt x="72375" y="3368892"/>
                    <a:pt x="162256" y="3414392"/>
                  </a:cubicBezTo>
                  <a:cubicBezTo>
                    <a:pt x="657258" y="3766720"/>
                    <a:pt x="1165233" y="3915518"/>
                    <a:pt x="1650124" y="3925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9E319E-8E11-4A6A-A42E-BBF3EC21948E}"/>
              </a:ext>
            </a:extLst>
          </p:cNvPr>
          <p:cNvGrpSpPr/>
          <p:nvPr/>
        </p:nvGrpSpPr>
        <p:grpSpPr>
          <a:xfrm>
            <a:off x="7382425" y="2803999"/>
            <a:ext cx="4685749" cy="932178"/>
            <a:chOff x="7382425" y="2803999"/>
            <a:chExt cx="4685749" cy="932178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9090D96-9C57-4B27-B5BB-D1F14C0BD1A5}"/>
                </a:ext>
              </a:extLst>
            </p:cNvPr>
            <p:cNvSpPr/>
            <p:nvPr/>
          </p:nvSpPr>
          <p:spPr>
            <a:xfrm>
              <a:off x="7382425" y="3023229"/>
              <a:ext cx="656456" cy="6564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B4E39B0-29D6-4B28-B094-B3FAB3212FA8}"/>
                </a:ext>
              </a:extLst>
            </p:cNvPr>
            <p:cNvGrpSpPr/>
            <p:nvPr/>
          </p:nvGrpSpPr>
          <p:grpSpPr>
            <a:xfrm>
              <a:off x="8225315" y="2803999"/>
              <a:ext cx="2212467" cy="868694"/>
              <a:chOff x="910640" y="2975794"/>
              <a:chExt cx="1527408" cy="2172749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0D05752-81FA-4101-9A60-F3DD7C253221}"/>
                  </a:ext>
                </a:extLst>
              </p:cNvPr>
              <p:cNvSpPr txBox="1"/>
              <p:nvPr/>
            </p:nvSpPr>
            <p:spPr>
              <a:xfrm>
                <a:off x="910640" y="2975794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Người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dùng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/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tháng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C82C5A8-0B36-45F8-BFB0-A4850576B520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1616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Trong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cùng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năm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này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ghi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nhận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có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hơn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1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tỷ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người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sử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dụng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Instagram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mỗi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tháng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C5BA893-6E23-4EC5-8411-2FECF9A98CBE}"/>
                </a:ext>
              </a:extLst>
            </p:cNvPr>
            <p:cNvSpPr txBox="1"/>
            <p:nvPr/>
          </p:nvSpPr>
          <p:spPr>
            <a:xfrm>
              <a:off x="10496431" y="2966736"/>
              <a:ext cx="1571743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1,2</a:t>
              </a:r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accent1"/>
                  </a:solidFill>
                  <a:cs typeface="Arial" pitchFamily="34" charset="0"/>
                </a:rPr>
                <a:t>Tỷ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5" name="Round Same Side Corner Rectangle 8">
              <a:extLst>
                <a:ext uri="{FF2B5EF4-FFF2-40B4-BE49-F238E27FC236}">
                  <a16:creationId xmlns:a16="http://schemas.microsoft.com/office/drawing/2014/main" id="{CECB368F-96F1-4C91-9A0B-D4234FE9C003}"/>
                </a:ext>
              </a:extLst>
            </p:cNvPr>
            <p:cNvSpPr/>
            <p:nvPr/>
          </p:nvSpPr>
          <p:spPr>
            <a:xfrm>
              <a:off x="7529006" y="3111122"/>
              <a:ext cx="368212" cy="393424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CE82705-697E-41D4-B896-904B843A704E}"/>
              </a:ext>
            </a:extLst>
          </p:cNvPr>
          <p:cNvGrpSpPr/>
          <p:nvPr/>
        </p:nvGrpSpPr>
        <p:grpSpPr>
          <a:xfrm>
            <a:off x="7382425" y="3969661"/>
            <a:ext cx="4809575" cy="932178"/>
            <a:chOff x="7382425" y="3969661"/>
            <a:chExt cx="4809575" cy="93217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3A0A877-F633-4B2F-A9AC-71E134A70664}"/>
                </a:ext>
              </a:extLst>
            </p:cNvPr>
            <p:cNvSpPr/>
            <p:nvPr/>
          </p:nvSpPr>
          <p:spPr>
            <a:xfrm>
              <a:off x="7382425" y="4188892"/>
              <a:ext cx="656456" cy="6564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2D76EE6C-A2A0-406E-B0A3-46D29005C638}"/>
                </a:ext>
              </a:extLst>
            </p:cNvPr>
            <p:cNvGrpSpPr/>
            <p:nvPr/>
          </p:nvGrpSpPr>
          <p:grpSpPr>
            <a:xfrm>
              <a:off x="8225315" y="3969661"/>
              <a:ext cx="2212467" cy="868694"/>
              <a:chOff x="910640" y="2975794"/>
              <a:chExt cx="1527408" cy="217274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D763CAB-8355-4580-AFC5-C50A9360D618}"/>
                  </a:ext>
                </a:extLst>
              </p:cNvPr>
              <p:cNvSpPr txBox="1"/>
              <p:nvPr/>
            </p:nvSpPr>
            <p:spPr>
              <a:xfrm>
                <a:off x="910640" y="2975794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Sử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dụng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30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phút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/ </a:t>
                </a:r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ngày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791DA14-2705-4244-9247-4813CF6C84C5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1616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Thống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kê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trung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bình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người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dùng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dành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khoảng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30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phút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mội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ngày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cho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instagram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F5F719-0898-4F79-85C6-44E641466EC0}"/>
                </a:ext>
              </a:extLst>
            </p:cNvPr>
            <p:cNvSpPr txBox="1"/>
            <p:nvPr/>
          </p:nvSpPr>
          <p:spPr>
            <a:xfrm>
              <a:off x="10496432" y="4132398"/>
              <a:ext cx="169556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>
                  <a:solidFill>
                    <a:schemeClr val="accent2"/>
                  </a:solidFill>
                  <a:cs typeface="Arial" pitchFamily="34" charset="0"/>
                </a:rPr>
                <a:t>30</a:t>
              </a:r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accent2"/>
                  </a:solidFill>
                  <a:cs typeface="Arial" pitchFamily="34" charset="0"/>
                </a:rPr>
                <a:t>Phút</a:t>
              </a:r>
              <a:endParaRPr lang="ko-KR" altLang="en-US" sz="2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6" name="Rounded Rectangle 20">
              <a:extLst>
                <a:ext uri="{FF2B5EF4-FFF2-40B4-BE49-F238E27FC236}">
                  <a16:creationId xmlns:a16="http://schemas.microsoft.com/office/drawing/2014/main" id="{B77AF37F-7986-4999-AADB-F81AED0BFF71}"/>
                </a:ext>
              </a:extLst>
            </p:cNvPr>
            <p:cNvSpPr>
              <a:spLocks noChangeAspect="1"/>
            </p:cNvSpPr>
            <p:nvPr/>
          </p:nvSpPr>
          <p:spPr>
            <a:xfrm rot="2160000">
              <a:off x="7517188" y="4308372"/>
              <a:ext cx="386928" cy="417490"/>
            </a:xfrm>
            <a:custGeom>
              <a:avLst/>
              <a:gdLst/>
              <a:ahLst/>
              <a:cxnLst/>
              <a:rect l="l" t="t" r="r" b="b"/>
              <a:pathLst>
                <a:path w="2735240" h="2951283">
                  <a:moveTo>
                    <a:pt x="945240" y="943134"/>
                  </a:moveTo>
                  <a:cubicBezTo>
                    <a:pt x="504657" y="1263236"/>
                    <a:pt x="406988" y="1879894"/>
                    <a:pt x="727090" y="2320477"/>
                  </a:cubicBezTo>
                  <a:cubicBezTo>
                    <a:pt x="1047193" y="2761060"/>
                    <a:pt x="1663850" y="2858729"/>
                    <a:pt x="2104434" y="2538627"/>
                  </a:cubicBezTo>
                  <a:cubicBezTo>
                    <a:pt x="2545017" y="2218524"/>
                    <a:pt x="2642686" y="1601867"/>
                    <a:pt x="2322584" y="1161283"/>
                  </a:cubicBezTo>
                  <a:cubicBezTo>
                    <a:pt x="2003839" y="722570"/>
                    <a:pt x="1391052" y="623866"/>
                    <a:pt x="951049" y="939346"/>
                  </a:cubicBezTo>
                  <a:lnTo>
                    <a:pt x="1557721" y="1618250"/>
                  </a:lnTo>
                  <a:cubicBezTo>
                    <a:pt x="1596798" y="1621348"/>
                    <a:pt x="1633874" y="1641400"/>
                    <a:pt x="1658719" y="1675596"/>
                  </a:cubicBezTo>
                  <a:cubicBezTo>
                    <a:pt x="1705470" y="1739944"/>
                    <a:pt x="1691206" y="1830007"/>
                    <a:pt x="1626858" y="1876758"/>
                  </a:cubicBezTo>
                  <a:cubicBezTo>
                    <a:pt x="1562511" y="1923509"/>
                    <a:pt x="1472448" y="1909245"/>
                    <a:pt x="1425696" y="1844897"/>
                  </a:cubicBezTo>
                  <a:cubicBezTo>
                    <a:pt x="1398776" y="1807844"/>
                    <a:pt x="1392087" y="1762265"/>
                    <a:pt x="1405709" y="1721944"/>
                  </a:cubicBezTo>
                  <a:lnTo>
                    <a:pt x="950242" y="939871"/>
                  </a:lnTo>
                  <a:cubicBezTo>
                    <a:pt x="948462" y="940800"/>
                    <a:pt x="946850" y="941964"/>
                    <a:pt x="945240" y="943134"/>
                  </a:cubicBezTo>
                  <a:close/>
                  <a:moveTo>
                    <a:pt x="390013" y="178929"/>
                  </a:moveTo>
                  <a:cubicBezTo>
                    <a:pt x="223423" y="299964"/>
                    <a:pt x="186493" y="533130"/>
                    <a:pt x="307528" y="699721"/>
                  </a:cubicBezTo>
                  <a:cubicBezTo>
                    <a:pt x="392822" y="817118"/>
                    <a:pt x="533802" y="870124"/>
                    <a:pt x="667672" y="847235"/>
                  </a:cubicBezTo>
                  <a:lnTo>
                    <a:pt x="556452" y="694153"/>
                  </a:lnTo>
                  <a:lnTo>
                    <a:pt x="528500" y="714461"/>
                  </a:lnTo>
                  <a:cubicBezTo>
                    <a:pt x="498835" y="736014"/>
                    <a:pt x="457314" y="729437"/>
                    <a:pt x="435761" y="699772"/>
                  </a:cubicBezTo>
                  <a:lnTo>
                    <a:pt x="341779" y="570418"/>
                  </a:lnTo>
                  <a:cubicBezTo>
                    <a:pt x="320226" y="540753"/>
                    <a:pt x="326803" y="499231"/>
                    <a:pt x="356468" y="477679"/>
                  </a:cubicBezTo>
                  <a:lnTo>
                    <a:pt x="684509" y="239343"/>
                  </a:lnTo>
                  <a:cubicBezTo>
                    <a:pt x="714174" y="217790"/>
                    <a:pt x="755695" y="224366"/>
                    <a:pt x="777248" y="254031"/>
                  </a:cubicBezTo>
                  <a:lnTo>
                    <a:pt x="871230" y="383386"/>
                  </a:lnTo>
                  <a:cubicBezTo>
                    <a:pt x="892782" y="413051"/>
                    <a:pt x="886206" y="454572"/>
                    <a:pt x="856541" y="476125"/>
                  </a:cubicBezTo>
                  <a:lnTo>
                    <a:pt x="828590" y="496433"/>
                  </a:lnTo>
                  <a:lnTo>
                    <a:pt x="939810" y="649514"/>
                  </a:lnTo>
                  <a:cubicBezTo>
                    <a:pt x="1002947" y="529270"/>
                    <a:pt x="996100" y="378811"/>
                    <a:pt x="910806" y="261414"/>
                  </a:cubicBezTo>
                  <a:cubicBezTo>
                    <a:pt x="789771" y="94824"/>
                    <a:pt x="556604" y="57894"/>
                    <a:pt x="390013" y="178929"/>
                  </a:cubicBezTo>
                  <a:close/>
                  <a:moveTo>
                    <a:pt x="326716" y="91807"/>
                  </a:moveTo>
                  <a:cubicBezTo>
                    <a:pt x="541423" y="-64186"/>
                    <a:pt x="841934" y="-16590"/>
                    <a:pt x="997927" y="198117"/>
                  </a:cubicBezTo>
                  <a:cubicBezTo>
                    <a:pt x="1090326" y="325293"/>
                    <a:pt x="1111296" y="482575"/>
                    <a:pt x="1067359" y="621566"/>
                  </a:cubicBezTo>
                  <a:cubicBezTo>
                    <a:pt x="1125087" y="596400"/>
                    <a:pt x="1184605" y="577365"/>
                    <a:pt x="1244892" y="563339"/>
                  </a:cubicBezTo>
                  <a:lnTo>
                    <a:pt x="1244892" y="425809"/>
                  </a:lnTo>
                  <a:lnTo>
                    <a:pt x="1238396" y="425809"/>
                  </a:lnTo>
                  <a:cubicBezTo>
                    <a:pt x="1203300" y="425809"/>
                    <a:pt x="1174849" y="397358"/>
                    <a:pt x="1174849" y="362262"/>
                  </a:cubicBezTo>
                  <a:lnTo>
                    <a:pt x="1174849" y="209229"/>
                  </a:lnTo>
                  <a:cubicBezTo>
                    <a:pt x="1174849" y="191681"/>
                    <a:pt x="1181962" y="175794"/>
                    <a:pt x="1193462" y="164294"/>
                  </a:cubicBezTo>
                  <a:cubicBezTo>
                    <a:pt x="1204961" y="152795"/>
                    <a:pt x="1220848" y="145682"/>
                    <a:pt x="1238396" y="145682"/>
                  </a:cubicBezTo>
                  <a:lnTo>
                    <a:pt x="1484804" y="145682"/>
                  </a:lnTo>
                  <a:cubicBezTo>
                    <a:pt x="1519900" y="145682"/>
                    <a:pt x="1548351" y="174133"/>
                    <a:pt x="1548351" y="209229"/>
                  </a:cubicBezTo>
                  <a:lnTo>
                    <a:pt x="1548351" y="362262"/>
                  </a:lnTo>
                  <a:cubicBezTo>
                    <a:pt x="1548351" y="397358"/>
                    <a:pt x="1519900" y="425809"/>
                    <a:pt x="1484804" y="425809"/>
                  </a:cubicBezTo>
                  <a:lnTo>
                    <a:pt x="1478305" y="425809"/>
                  </a:lnTo>
                  <a:lnTo>
                    <a:pt x="1478305" y="531522"/>
                  </a:lnTo>
                  <a:cubicBezTo>
                    <a:pt x="1867969" y="516696"/>
                    <a:pt x="2257580" y="690299"/>
                    <a:pt x="2504004" y="1029474"/>
                  </a:cubicBezTo>
                  <a:cubicBezTo>
                    <a:pt x="2896903" y="1570253"/>
                    <a:pt x="2777023" y="2327148"/>
                    <a:pt x="2236244" y="2720047"/>
                  </a:cubicBezTo>
                  <a:cubicBezTo>
                    <a:pt x="1695464" y="3112946"/>
                    <a:pt x="938569" y="2993066"/>
                    <a:pt x="545670" y="2452287"/>
                  </a:cubicBezTo>
                  <a:cubicBezTo>
                    <a:pt x="302842" y="2118063"/>
                    <a:pt x="255883" y="1701289"/>
                    <a:pt x="383624" y="1339097"/>
                  </a:cubicBezTo>
                  <a:lnTo>
                    <a:pt x="271337" y="1301981"/>
                  </a:lnTo>
                  <a:lnTo>
                    <a:pt x="269200" y="1308446"/>
                  </a:lnTo>
                  <a:cubicBezTo>
                    <a:pt x="258184" y="1341768"/>
                    <a:pt x="222242" y="1359852"/>
                    <a:pt x="188919" y="1348836"/>
                  </a:cubicBezTo>
                  <a:lnTo>
                    <a:pt x="43619" y="1300805"/>
                  </a:lnTo>
                  <a:cubicBezTo>
                    <a:pt x="10297" y="1289790"/>
                    <a:pt x="-7787" y="1253847"/>
                    <a:pt x="3228" y="1220525"/>
                  </a:cubicBezTo>
                  <a:lnTo>
                    <a:pt x="80565" y="986568"/>
                  </a:lnTo>
                  <a:cubicBezTo>
                    <a:pt x="86073" y="969906"/>
                    <a:pt x="97812" y="957056"/>
                    <a:pt x="112340" y="949746"/>
                  </a:cubicBezTo>
                  <a:cubicBezTo>
                    <a:pt x="126869" y="942436"/>
                    <a:pt x="144185" y="940669"/>
                    <a:pt x="160847" y="946177"/>
                  </a:cubicBezTo>
                  <a:lnTo>
                    <a:pt x="306147" y="994208"/>
                  </a:lnTo>
                  <a:cubicBezTo>
                    <a:pt x="339468" y="1005223"/>
                    <a:pt x="357552" y="1041166"/>
                    <a:pt x="346537" y="1074488"/>
                  </a:cubicBezTo>
                  <a:lnTo>
                    <a:pt x="344596" y="1080361"/>
                  </a:lnTo>
                  <a:lnTo>
                    <a:pt x="482601" y="1125980"/>
                  </a:lnTo>
                  <a:cubicBezTo>
                    <a:pt x="516519" y="1067404"/>
                    <a:pt x="556040" y="1011588"/>
                    <a:pt x="601675" y="959905"/>
                  </a:cubicBezTo>
                  <a:cubicBezTo>
                    <a:pt x="455910" y="958740"/>
                    <a:pt x="312806" y="890195"/>
                    <a:pt x="220407" y="763018"/>
                  </a:cubicBezTo>
                  <a:cubicBezTo>
                    <a:pt x="64413" y="548311"/>
                    <a:pt x="112009" y="247801"/>
                    <a:pt x="326716" y="918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6024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480642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Details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60" y="3320086"/>
            <a:ext cx="60959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Chi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tiết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về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ứng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dụng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5377220" y="2050576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10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4436F634-AA2B-4C25-B748-E2C613B1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46" y="84917"/>
            <a:ext cx="7216985" cy="72169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E6E9C5-77F0-4A8D-A1F6-213CE3C33CAC}"/>
              </a:ext>
            </a:extLst>
          </p:cNvPr>
          <p:cNvGrpSpPr/>
          <p:nvPr/>
        </p:nvGrpSpPr>
        <p:grpSpPr>
          <a:xfrm rot="20177420">
            <a:off x="4253626" y="415601"/>
            <a:ext cx="2133880" cy="3351946"/>
            <a:chOff x="4070856" y="1685903"/>
            <a:chExt cx="1785679" cy="2523400"/>
          </a:xfrm>
        </p:grpSpPr>
        <p:sp>
          <p:nvSpPr>
            <p:cNvPr id="10" name="Graphic 57">
              <a:extLst>
                <a:ext uri="{FF2B5EF4-FFF2-40B4-BE49-F238E27FC236}">
                  <a16:creationId xmlns:a16="http://schemas.microsoft.com/office/drawing/2014/main" id="{5FA007F6-98E3-45E5-99A6-55B09CFA359E}"/>
                </a:ext>
              </a:extLst>
            </p:cNvPr>
            <p:cNvSpPr/>
            <p:nvPr/>
          </p:nvSpPr>
          <p:spPr>
            <a:xfrm>
              <a:off x="4070856" y="1685903"/>
              <a:ext cx="1785679" cy="1346483"/>
            </a:xfrm>
            <a:custGeom>
              <a:avLst/>
              <a:gdLst>
                <a:gd name="connsiteX0" fmla="*/ 1508250 w 1785679"/>
                <a:gd name="connsiteY0" fmla="*/ 43240 h 1346483"/>
                <a:gd name="connsiteX1" fmla="*/ 895687 w 1785679"/>
                <a:gd name="connsiteY1" fmla="*/ 476 h 1346483"/>
                <a:gd name="connsiteX2" fmla="*/ 283124 w 1785679"/>
                <a:gd name="connsiteY2" fmla="*/ 43240 h 1346483"/>
                <a:gd name="connsiteX3" fmla="*/ 5736 w 1785679"/>
                <a:gd name="connsiteY3" fmla="*/ 378416 h 1346483"/>
                <a:gd name="connsiteX4" fmla="*/ 236892 w 1785679"/>
                <a:gd name="connsiteY4" fmla="*/ 1094999 h 1346483"/>
                <a:gd name="connsiteX5" fmla="*/ 580737 w 1785679"/>
                <a:gd name="connsiteY5" fmla="*/ 1346381 h 1346483"/>
                <a:gd name="connsiteX6" fmla="*/ 895687 w 1785679"/>
                <a:gd name="connsiteY6" fmla="*/ 1340602 h 1346483"/>
                <a:gd name="connsiteX7" fmla="*/ 1210637 w 1785679"/>
                <a:gd name="connsiteY7" fmla="*/ 1346381 h 1346483"/>
                <a:gd name="connsiteX8" fmla="*/ 1554481 w 1785679"/>
                <a:gd name="connsiteY8" fmla="*/ 1094999 h 1346483"/>
                <a:gd name="connsiteX9" fmla="*/ 1785637 w 1785679"/>
                <a:gd name="connsiteY9" fmla="*/ 378416 h 1346483"/>
                <a:gd name="connsiteX10" fmla="*/ 1508250 w 1785679"/>
                <a:gd name="connsiteY10" fmla="*/ 43240 h 134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679" h="1346483">
                  <a:moveTo>
                    <a:pt x="1508250" y="43240"/>
                  </a:moveTo>
                  <a:cubicBezTo>
                    <a:pt x="1353375" y="12612"/>
                    <a:pt x="1122797" y="-2991"/>
                    <a:pt x="895687" y="476"/>
                  </a:cubicBezTo>
                  <a:cubicBezTo>
                    <a:pt x="668576" y="-2991"/>
                    <a:pt x="437998" y="12612"/>
                    <a:pt x="283124" y="43240"/>
                  </a:cubicBezTo>
                  <a:cubicBezTo>
                    <a:pt x="121314" y="75024"/>
                    <a:pt x="-31826" y="245501"/>
                    <a:pt x="5736" y="378416"/>
                  </a:cubicBezTo>
                  <a:lnTo>
                    <a:pt x="236892" y="1094999"/>
                  </a:lnTo>
                  <a:cubicBezTo>
                    <a:pt x="288325" y="1263743"/>
                    <a:pt x="337445" y="1363718"/>
                    <a:pt x="580737" y="1346381"/>
                  </a:cubicBezTo>
                  <a:cubicBezTo>
                    <a:pt x="680134" y="1339446"/>
                    <a:pt x="791666" y="1338291"/>
                    <a:pt x="895687" y="1340602"/>
                  </a:cubicBezTo>
                  <a:cubicBezTo>
                    <a:pt x="999707" y="1338868"/>
                    <a:pt x="1111240" y="1339446"/>
                    <a:pt x="1210637" y="1346381"/>
                  </a:cubicBezTo>
                  <a:cubicBezTo>
                    <a:pt x="1453928" y="1363718"/>
                    <a:pt x="1503049" y="1263743"/>
                    <a:pt x="1554481" y="1094999"/>
                  </a:cubicBezTo>
                  <a:lnTo>
                    <a:pt x="1785637" y="378416"/>
                  </a:lnTo>
                  <a:cubicBezTo>
                    <a:pt x="1823200" y="245501"/>
                    <a:pt x="1670059" y="75024"/>
                    <a:pt x="1508250" y="43240"/>
                  </a:cubicBezTo>
                  <a:close/>
                </a:path>
              </a:pathLst>
            </a:custGeom>
            <a:solidFill>
              <a:schemeClr val="accent1"/>
            </a:solidFill>
            <a:ln w="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71">
              <a:extLst>
                <a:ext uri="{FF2B5EF4-FFF2-40B4-BE49-F238E27FC236}">
                  <a16:creationId xmlns:a16="http://schemas.microsoft.com/office/drawing/2014/main" id="{EFBC3166-E370-487C-A218-FEDAB89D0D19}"/>
                </a:ext>
              </a:extLst>
            </p:cNvPr>
            <p:cNvSpPr/>
            <p:nvPr/>
          </p:nvSpPr>
          <p:spPr>
            <a:xfrm>
              <a:off x="4498463" y="3087461"/>
              <a:ext cx="930466" cy="701613"/>
            </a:xfrm>
            <a:custGeom>
              <a:avLst/>
              <a:gdLst>
                <a:gd name="connsiteX0" fmla="*/ 785905 w 930465"/>
                <a:gd name="connsiteY0" fmla="*/ 22531 h 701613"/>
                <a:gd name="connsiteX1" fmla="*/ 466716 w 930465"/>
                <a:gd name="connsiteY1" fmla="*/ 248 h 701613"/>
                <a:gd name="connsiteX2" fmla="*/ 147528 w 930465"/>
                <a:gd name="connsiteY2" fmla="*/ 22531 h 701613"/>
                <a:gd name="connsiteX3" fmla="*/ 2989 w 930465"/>
                <a:gd name="connsiteY3" fmla="*/ 197181 h 701613"/>
                <a:gd name="connsiteX4" fmla="*/ 123438 w 930465"/>
                <a:gd name="connsiteY4" fmla="*/ 570572 h 701613"/>
                <a:gd name="connsiteX5" fmla="*/ 302605 w 930465"/>
                <a:gd name="connsiteY5" fmla="*/ 701560 h 701613"/>
                <a:gd name="connsiteX6" fmla="*/ 466716 w 930465"/>
                <a:gd name="connsiteY6" fmla="*/ 698549 h 701613"/>
                <a:gd name="connsiteX7" fmla="*/ 630828 w 930465"/>
                <a:gd name="connsiteY7" fmla="*/ 701560 h 701613"/>
                <a:gd name="connsiteX8" fmla="*/ 809995 w 930465"/>
                <a:gd name="connsiteY8" fmla="*/ 570572 h 701613"/>
                <a:gd name="connsiteX9" fmla="*/ 930444 w 930465"/>
                <a:gd name="connsiteY9" fmla="*/ 197181 h 701613"/>
                <a:gd name="connsiteX10" fmla="*/ 785905 w 930465"/>
                <a:gd name="connsiteY10" fmla="*/ 22531 h 70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0465" h="701613">
                  <a:moveTo>
                    <a:pt x="785905" y="22531"/>
                  </a:moveTo>
                  <a:cubicBezTo>
                    <a:pt x="705205" y="6572"/>
                    <a:pt x="585057" y="-1559"/>
                    <a:pt x="466716" y="248"/>
                  </a:cubicBezTo>
                  <a:cubicBezTo>
                    <a:pt x="348376" y="-1559"/>
                    <a:pt x="228228" y="6572"/>
                    <a:pt x="147528" y="22531"/>
                  </a:cubicBezTo>
                  <a:cubicBezTo>
                    <a:pt x="63213" y="39093"/>
                    <a:pt x="-16584" y="127923"/>
                    <a:pt x="2989" y="197181"/>
                  </a:cubicBezTo>
                  <a:lnTo>
                    <a:pt x="123438" y="570572"/>
                  </a:lnTo>
                  <a:cubicBezTo>
                    <a:pt x="150238" y="658500"/>
                    <a:pt x="175833" y="710594"/>
                    <a:pt x="302605" y="701560"/>
                  </a:cubicBezTo>
                  <a:cubicBezTo>
                    <a:pt x="354398" y="697946"/>
                    <a:pt x="412515" y="697344"/>
                    <a:pt x="466716" y="698549"/>
                  </a:cubicBezTo>
                  <a:cubicBezTo>
                    <a:pt x="520918" y="697645"/>
                    <a:pt x="579035" y="697946"/>
                    <a:pt x="630828" y="701560"/>
                  </a:cubicBezTo>
                  <a:cubicBezTo>
                    <a:pt x="757600" y="710594"/>
                    <a:pt x="783195" y="658500"/>
                    <a:pt x="809995" y="570572"/>
                  </a:cubicBezTo>
                  <a:lnTo>
                    <a:pt x="930444" y="197181"/>
                  </a:lnTo>
                  <a:cubicBezTo>
                    <a:pt x="950017" y="127923"/>
                    <a:pt x="870219" y="39093"/>
                    <a:pt x="785905" y="22531"/>
                  </a:cubicBezTo>
                  <a:close/>
                </a:path>
              </a:pathLst>
            </a:custGeom>
            <a:solidFill>
              <a:schemeClr val="accent2"/>
            </a:solidFill>
            <a:ln w="3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85">
              <a:extLst>
                <a:ext uri="{FF2B5EF4-FFF2-40B4-BE49-F238E27FC236}">
                  <a16:creationId xmlns:a16="http://schemas.microsoft.com/office/drawing/2014/main" id="{66C55A84-13CA-455A-A281-188F5CD67A2F}"/>
                </a:ext>
              </a:extLst>
            </p:cNvPr>
            <p:cNvSpPr/>
            <p:nvPr/>
          </p:nvSpPr>
          <p:spPr>
            <a:xfrm>
              <a:off x="4721566" y="3844149"/>
              <a:ext cx="484260" cy="365154"/>
            </a:xfrm>
            <a:custGeom>
              <a:avLst/>
              <a:gdLst>
                <a:gd name="connsiteX0" fmla="*/ 409024 w 484259"/>
                <a:gd name="connsiteY0" fmla="*/ 11726 h 365154"/>
                <a:gd name="connsiteX1" fmla="*/ 242902 w 484259"/>
                <a:gd name="connsiteY1" fmla="*/ 129 h 365154"/>
                <a:gd name="connsiteX2" fmla="*/ 76781 w 484259"/>
                <a:gd name="connsiteY2" fmla="*/ 11726 h 365154"/>
                <a:gd name="connsiteX3" fmla="*/ 1556 w 484259"/>
                <a:gd name="connsiteY3" fmla="*/ 102623 h 365154"/>
                <a:gd name="connsiteX4" fmla="*/ 64243 w 484259"/>
                <a:gd name="connsiteY4" fmla="*/ 296954 h 365154"/>
                <a:gd name="connsiteX5" fmla="*/ 157490 w 484259"/>
                <a:gd name="connsiteY5" fmla="*/ 365126 h 365154"/>
                <a:gd name="connsiteX6" fmla="*/ 242902 w 484259"/>
                <a:gd name="connsiteY6" fmla="*/ 363559 h 365154"/>
                <a:gd name="connsiteX7" fmla="*/ 328314 w 484259"/>
                <a:gd name="connsiteY7" fmla="*/ 365126 h 365154"/>
                <a:gd name="connsiteX8" fmla="*/ 421561 w 484259"/>
                <a:gd name="connsiteY8" fmla="*/ 296954 h 365154"/>
                <a:gd name="connsiteX9" fmla="*/ 484248 w 484259"/>
                <a:gd name="connsiteY9" fmla="*/ 102623 h 365154"/>
                <a:gd name="connsiteX10" fmla="*/ 409024 w 484259"/>
                <a:gd name="connsiteY10" fmla="*/ 11726 h 36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4259" h="365154">
                  <a:moveTo>
                    <a:pt x="409024" y="11726"/>
                  </a:moveTo>
                  <a:cubicBezTo>
                    <a:pt x="367023" y="3420"/>
                    <a:pt x="304492" y="-811"/>
                    <a:pt x="242902" y="129"/>
                  </a:cubicBezTo>
                  <a:cubicBezTo>
                    <a:pt x="181312" y="-811"/>
                    <a:pt x="118781" y="3420"/>
                    <a:pt x="76781" y="11726"/>
                  </a:cubicBezTo>
                  <a:cubicBezTo>
                    <a:pt x="32899" y="20346"/>
                    <a:pt x="-8631" y="66578"/>
                    <a:pt x="1556" y="102623"/>
                  </a:cubicBezTo>
                  <a:lnTo>
                    <a:pt x="64243" y="296954"/>
                  </a:lnTo>
                  <a:cubicBezTo>
                    <a:pt x="78191" y="342716"/>
                    <a:pt x="91512" y="369828"/>
                    <a:pt x="157490" y="365126"/>
                  </a:cubicBezTo>
                  <a:cubicBezTo>
                    <a:pt x="184446" y="363246"/>
                    <a:pt x="214693" y="362932"/>
                    <a:pt x="242902" y="363559"/>
                  </a:cubicBezTo>
                  <a:cubicBezTo>
                    <a:pt x="271111" y="363089"/>
                    <a:pt x="301358" y="363246"/>
                    <a:pt x="328314" y="365126"/>
                  </a:cubicBezTo>
                  <a:cubicBezTo>
                    <a:pt x="394292" y="369828"/>
                    <a:pt x="407613" y="342716"/>
                    <a:pt x="421561" y="296954"/>
                  </a:cubicBezTo>
                  <a:lnTo>
                    <a:pt x="484248" y="102623"/>
                  </a:lnTo>
                  <a:cubicBezTo>
                    <a:pt x="494435" y="66578"/>
                    <a:pt x="452905" y="20346"/>
                    <a:pt x="409024" y="11726"/>
                  </a:cubicBezTo>
                  <a:close/>
                </a:path>
              </a:pathLst>
            </a:custGeom>
            <a:solidFill>
              <a:schemeClr val="accent1"/>
            </a:solidFill>
            <a:ln w="1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3B8782-5BA8-42D3-AE46-CBC75BAB8082}"/>
              </a:ext>
            </a:extLst>
          </p:cNvPr>
          <p:cNvGrpSpPr/>
          <p:nvPr/>
        </p:nvGrpSpPr>
        <p:grpSpPr>
          <a:xfrm rot="17400000">
            <a:off x="3008830" y="1787566"/>
            <a:ext cx="2371998" cy="3015455"/>
            <a:chOff x="4070856" y="1685903"/>
            <a:chExt cx="1785679" cy="2523400"/>
          </a:xfrm>
        </p:grpSpPr>
        <p:sp>
          <p:nvSpPr>
            <p:cNvPr id="60" name="Graphic 57">
              <a:extLst>
                <a:ext uri="{FF2B5EF4-FFF2-40B4-BE49-F238E27FC236}">
                  <a16:creationId xmlns:a16="http://schemas.microsoft.com/office/drawing/2014/main" id="{75625B20-AA03-421B-9920-5FAFE1A69487}"/>
                </a:ext>
              </a:extLst>
            </p:cNvPr>
            <p:cNvSpPr/>
            <p:nvPr/>
          </p:nvSpPr>
          <p:spPr>
            <a:xfrm>
              <a:off x="4070856" y="1685903"/>
              <a:ext cx="1785679" cy="1346483"/>
            </a:xfrm>
            <a:custGeom>
              <a:avLst/>
              <a:gdLst>
                <a:gd name="connsiteX0" fmla="*/ 1508250 w 1785679"/>
                <a:gd name="connsiteY0" fmla="*/ 43240 h 1346483"/>
                <a:gd name="connsiteX1" fmla="*/ 895687 w 1785679"/>
                <a:gd name="connsiteY1" fmla="*/ 476 h 1346483"/>
                <a:gd name="connsiteX2" fmla="*/ 283124 w 1785679"/>
                <a:gd name="connsiteY2" fmla="*/ 43240 h 1346483"/>
                <a:gd name="connsiteX3" fmla="*/ 5736 w 1785679"/>
                <a:gd name="connsiteY3" fmla="*/ 378416 h 1346483"/>
                <a:gd name="connsiteX4" fmla="*/ 236892 w 1785679"/>
                <a:gd name="connsiteY4" fmla="*/ 1094999 h 1346483"/>
                <a:gd name="connsiteX5" fmla="*/ 580737 w 1785679"/>
                <a:gd name="connsiteY5" fmla="*/ 1346381 h 1346483"/>
                <a:gd name="connsiteX6" fmla="*/ 895687 w 1785679"/>
                <a:gd name="connsiteY6" fmla="*/ 1340602 h 1346483"/>
                <a:gd name="connsiteX7" fmla="*/ 1210637 w 1785679"/>
                <a:gd name="connsiteY7" fmla="*/ 1346381 h 1346483"/>
                <a:gd name="connsiteX8" fmla="*/ 1554481 w 1785679"/>
                <a:gd name="connsiteY8" fmla="*/ 1094999 h 1346483"/>
                <a:gd name="connsiteX9" fmla="*/ 1785637 w 1785679"/>
                <a:gd name="connsiteY9" fmla="*/ 378416 h 1346483"/>
                <a:gd name="connsiteX10" fmla="*/ 1508250 w 1785679"/>
                <a:gd name="connsiteY10" fmla="*/ 43240 h 134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679" h="1346483">
                  <a:moveTo>
                    <a:pt x="1508250" y="43240"/>
                  </a:moveTo>
                  <a:cubicBezTo>
                    <a:pt x="1353375" y="12612"/>
                    <a:pt x="1122797" y="-2991"/>
                    <a:pt x="895687" y="476"/>
                  </a:cubicBezTo>
                  <a:cubicBezTo>
                    <a:pt x="668576" y="-2991"/>
                    <a:pt x="437998" y="12612"/>
                    <a:pt x="283124" y="43240"/>
                  </a:cubicBezTo>
                  <a:cubicBezTo>
                    <a:pt x="121314" y="75024"/>
                    <a:pt x="-31826" y="245501"/>
                    <a:pt x="5736" y="378416"/>
                  </a:cubicBezTo>
                  <a:lnTo>
                    <a:pt x="236892" y="1094999"/>
                  </a:lnTo>
                  <a:cubicBezTo>
                    <a:pt x="288325" y="1263743"/>
                    <a:pt x="337445" y="1363718"/>
                    <a:pt x="580737" y="1346381"/>
                  </a:cubicBezTo>
                  <a:cubicBezTo>
                    <a:pt x="680134" y="1339446"/>
                    <a:pt x="791666" y="1338291"/>
                    <a:pt x="895687" y="1340602"/>
                  </a:cubicBezTo>
                  <a:cubicBezTo>
                    <a:pt x="999707" y="1338868"/>
                    <a:pt x="1111240" y="1339446"/>
                    <a:pt x="1210637" y="1346381"/>
                  </a:cubicBezTo>
                  <a:cubicBezTo>
                    <a:pt x="1453928" y="1363718"/>
                    <a:pt x="1503049" y="1263743"/>
                    <a:pt x="1554481" y="1094999"/>
                  </a:cubicBezTo>
                  <a:lnTo>
                    <a:pt x="1785637" y="378416"/>
                  </a:lnTo>
                  <a:cubicBezTo>
                    <a:pt x="1823200" y="245501"/>
                    <a:pt x="1670059" y="75024"/>
                    <a:pt x="1508250" y="43240"/>
                  </a:cubicBezTo>
                  <a:close/>
                </a:path>
              </a:pathLst>
            </a:custGeom>
            <a:solidFill>
              <a:schemeClr val="accent2"/>
            </a:solidFill>
            <a:ln w="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71">
              <a:extLst>
                <a:ext uri="{FF2B5EF4-FFF2-40B4-BE49-F238E27FC236}">
                  <a16:creationId xmlns:a16="http://schemas.microsoft.com/office/drawing/2014/main" id="{4081FF9A-174F-4DAF-BF45-F9084D78B6D4}"/>
                </a:ext>
              </a:extLst>
            </p:cNvPr>
            <p:cNvSpPr/>
            <p:nvPr/>
          </p:nvSpPr>
          <p:spPr>
            <a:xfrm>
              <a:off x="4498463" y="3087460"/>
              <a:ext cx="930466" cy="701613"/>
            </a:xfrm>
            <a:custGeom>
              <a:avLst/>
              <a:gdLst>
                <a:gd name="connsiteX0" fmla="*/ 785905 w 930465"/>
                <a:gd name="connsiteY0" fmla="*/ 22531 h 701613"/>
                <a:gd name="connsiteX1" fmla="*/ 466716 w 930465"/>
                <a:gd name="connsiteY1" fmla="*/ 248 h 701613"/>
                <a:gd name="connsiteX2" fmla="*/ 147528 w 930465"/>
                <a:gd name="connsiteY2" fmla="*/ 22531 h 701613"/>
                <a:gd name="connsiteX3" fmla="*/ 2989 w 930465"/>
                <a:gd name="connsiteY3" fmla="*/ 197181 h 701613"/>
                <a:gd name="connsiteX4" fmla="*/ 123438 w 930465"/>
                <a:gd name="connsiteY4" fmla="*/ 570572 h 701613"/>
                <a:gd name="connsiteX5" fmla="*/ 302605 w 930465"/>
                <a:gd name="connsiteY5" fmla="*/ 701560 h 701613"/>
                <a:gd name="connsiteX6" fmla="*/ 466716 w 930465"/>
                <a:gd name="connsiteY6" fmla="*/ 698549 h 701613"/>
                <a:gd name="connsiteX7" fmla="*/ 630828 w 930465"/>
                <a:gd name="connsiteY7" fmla="*/ 701560 h 701613"/>
                <a:gd name="connsiteX8" fmla="*/ 809995 w 930465"/>
                <a:gd name="connsiteY8" fmla="*/ 570572 h 701613"/>
                <a:gd name="connsiteX9" fmla="*/ 930444 w 930465"/>
                <a:gd name="connsiteY9" fmla="*/ 197181 h 701613"/>
                <a:gd name="connsiteX10" fmla="*/ 785905 w 930465"/>
                <a:gd name="connsiteY10" fmla="*/ 22531 h 70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0465" h="701613">
                  <a:moveTo>
                    <a:pt x="785905" y="22531"/>
                  </a:moveTo>
                  <a:cubicBezTo>
                    <a:pt x="705205" y="6572"/>
                    <a:pt x="585057" y="-1559"/>
                    <a:pt x="466716" y="248"/>
                  </a:cubicBezTo>
                  <a:cubicBezTo>
                    <a:pt x="348376" y="-1559"/>
                    <a:pt x="228228" y="6572"/>
                    <a:pt x="147528" y="22531"/>
                  </a:cubicBezTo>
                  <a:cubicBezTo>
                    <a:pt x="63213" y="39093"/>
                    <a:pt x="-16584" y="127923"/>
                    <a:pt x="2989" y="197181"/>
                  </a:cubicBezTo>
                  <a:lnTo>
                    <a:pt x="123438" y="570572"/>
                  </a:lnTo>
                  <a:cubicBezTo>
                    <a:pt x="150238" y="658500"/>
                    <a:pt x="175833" y="710594"/>
                    <a:pt x="302605" y="701560"/>
                  </a:cubicBezTo>
                  <a:cubicBezTo>
                    <a:pt x="354398" y="697946"/>
                    <a:pt x="412515" y="697344"/>
                    <a:pt x="466716" y="698549"/>
                  </a:cubicBezTo>
                  <a:cubicBezTo>
                    <a:pt x="520918" y="697645"/>
                    <a:pt x="579035" y="697946"/>
                    <a:pt x="630828" y="701560"/>
                  </a:cubicBezTo>
                  <a:cubicBezTo>
                    <a:pt x="757600" y="710594"/>
                    <a:pt x="783195" y="658500"/>
                    <a:pt x="809995" y="570572"/>
                  </a:cubicBezTo>
                  <a:lnTo>
                    <a:pt x="930444" y="197181"/>
                  </a:lnTo>
                  <a:cubicBezTo>
                    <a:pt x="950017" y="127923"/>
                    <a:pt x="870219" y="39093"/>
                    <a:pt x="785905" y="22531"/>
                  </a:cubicBezTo>
                  <a:close/>
                </a:path>
              </a:pathLst>
            </a:custGeom>
            <a:solidFill>
              <a:schemeClr val="accent1"/>
            </a:solidFill>
            <a:ln w="3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85">
              <a:extLst>
                <a:ext uri="{FF2B5EF4-FFF2-40B4-BE49-F238E27FC236}">
                  <a16:creationId xmlns:a16="http://schemas.microsoft.com/office/drawing/2014/main" id="{E5CEBCAF-C5BF-4666-AC30-BEBE18D50F96}"/>
                </a:ext>
              </a:extLst>
            </p:cNvPr>
            <p:cNvSpPr/>
            <p:nvPr/>
          </p:nvSpPr>
          <p:spPr>
            <a:xfrm>
              <a:off x="4721566" y="3844149"/>
              <a:ext cx="484260" cy="365154"/>
            </a:xfrm>
            <a:custGeom>
              <a:avLst/>
              <a:gdLst>
                <a:gd name="connsiteX0" fmla="*/ 409024 w 484259"/>
                <a:gd name="connsiteY0" fmla="*/ 11726 h 365154"/>
                <a:gd name="connsiteX1" fmla="*/ 242902 w 484259"/>
                <a:gd name="connsiteY1" fmla="*/ 129 h 365154"/>
                <a:gd name="connsiteX2" fmla="*/ 76781 w 484259"/>
                <a:gd name="connsiteY2" fmla="*/ 11726 h 365154"/>
                <a:gd name="connsiteX3" fmla="*/ 1556 w 484259"/>
                <a:gd name="connsiteY3" fmla="*/ 102623 h 365154"/>
                <a:gd name="connsiteX4" fmla="*/ 64243 w 484259"/>
                <a:gd name="connsiteY4" fmla="*/ 296954 h 365154"/>
                <a:gd name="connsiteX5" fmla="*/ 157490 w 484259"/>
                <a:gd name="connsiteY5" fmla="*/ 365126 h 365154"/>
                <a:gd name="connsiteX6" fmla="*/ 242902 w 484259"/>
                <a:gd name="connsiteY6" fmla="*/ 363559 h 365154"/>
                <a:gd name="connsiteX7" fmla="*/ 328314 w 484259"/>
                <a:gd name="connsiteY7" fmla="*/ 365126 h 365154"/>
                <a:gd name="connsiteX8" fmla="*/ 421561 w 484259"/>
                <a:gd name="connsiteY8" fmla="*/ 296954 h 365154"/>
                <a:gd name="connsiteX9" fmla="*/ 484248 w 484259"/>
                <a:gd name="connsiteY9" fmla="*/ 102623 h 365154"/>
                <a:gd name="connsiteX10" fmla="*/ 409024 w 484259"/>
                <a:gd name="connsiteY10" fmla="*/ 11726 h 36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4259" h="365154">
                  <a:moveTo>
                    <a:pt x="409024" y="11726"/>
                  </a:moveTo>
                  <a:cubicBezTo>
                    <a:pt x="367023" y="3420"/>
                    <a:pt x="304492" y="-811"/>
                    <a:pt x="242902" y="129"/>
                  </a:cubicBezTo>
                  <a:cubicBezTo>
                    <a:pt x="181312" y="-811"/>
                    <a:pt x="118781" y="3420"/>
                    <a:pt x="76781" y="11726"/>
                  </a:cubicBezTo>
                  <a:cubicBezTo>
                    <a:pt x="32899" y="20346"/>
                    <a:pt x="-8631" y="66578"/>
                    <a:pt x="1556" y="102623"/>
                  </a:cubicBezTo>
                  <a:lnTo>
                    <a:pt x="64243" y="296954"/>
                  </a:lnTo>
                  <a:cubicBezTo>
                    <a:pt x="78191" y="342716"/>
                    <a:pt x="91512" y="369828"/>
                    <a:pt x="157490" y="365126"/>
                  </a:cubicBezTo>
                  <a:cubicBezTo>
                    <a:pt x="184446" y="363246"/>
                    <a:pt x="214693" y="362932"/>
                    <a:pt x="242902" y="363559"/>
                  </a:cubicBezTo>
                  <a:cubicBezTo>
                    <a:pt x="271111" y="363089"/>
                    <a:pt x="301358" y="363246"/>
                    <a:pt x="328314" y="365126"/>
                  </a:cubicBezTo>
                  <a:cubicBezTo>
                    <a:pt x="394292" y="369828"/>
                    <a:pt x="407613" y="342716"/>
                    <a:pt x="421561" y="296954"/>
                  </a:cubicBezTo>
                  <a:lnTo>
                    <a:pt x="484248" y="102623"/>
                  </a:lnTo>
                  <a:cubicBezTo>
                    <a:pt x="494435" y="66578"/>
                    <a:pt x="452905" y="20346"/>
                    <a:pt x="409024" y="11726"/>
                  </a:cubicBezTo>
                  <a:close/>
                </a:path>
              </a:pathLst>
            </a:custGeom>
            <a:solidFill>
              <a:schemeClr val="accent2"/>
            </a:solidFill>
            <a:ln w="1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58902D-F667-4A42-830E-42F67CD71507}"/>
              </a:ext>
            </a:extLst>
          </p:cNvPr>
          <p:cNvGrpSpPr/>
          <p:nvPr/>
        </p:nvGrpSpPr>
        <p:grpSpPr>
          <a:xfrm rot="1422580" flipH="1">
            <a:off x="5912561" y="372475"/>
            <a:ext cx="2133880" cy="3351946"/>
            <a:chOff x="4070856" y="1685903"/>
            <a:chExt cx="1785679" cy="2523400"/>
          </a:xfrm>
        </p:grpSpPr>
        <p:sp>
          <p:nvSpPr>
            <p:cNvPr id="89" name="Graphic 57">
              <a:extLst>
                <a:ext uri="{FF2B5EF4-FFF2-40B4-BE49-F238E27FC236}">
                  <a16:creationId xmlns:a16="http://schemas.microsoft.com/office/drawing/2014/main" id="{5F435D04-D58C-4D65-8576-45933EB1F450}"/>
                </a:ext>
              </a:extLst>
            </p:cNvPr>
            <p:cNvSpPr/>
            <p:nvPr/>
          </p:nvSpPr>
          <p:spPr>
            <a:xfrm>
              <a:off x="4070856" y="1685903"/>
              <a:ext cx="1785679" cy="1346483"/>
            </a:xfrm>
            <a:custGeom>
              <a:avLst/>
              <a:gdLst>
                <a:gd name="connsiteX0" fmla="*/ 1508250 w 1785679"/>
                <a:gd name="connsiteY0" fmla="*/ 43240 h 1346483"/>
                <a:gd name="connsiteX1" fmla="*/ 895687 w 1785679"/>
                <a:gd name="connsiteY1" fmla="*/ 476 h 1346483"/>
                <a:gd name="connsiteX2" fmla="*/ 283124 w 1785679"/>
                <a:gd name="connsiteY2" fmla="*/ 43240 h 1346483"/>
                <a:gd name="connsiteX3" fmla="*/ 5736 w 1785679"/>
                <a:gd name="connsiteY3" fmla="*/ 378416 h 1346483"/>
                <a:gd name="connsiteX4" fmla="*/ 236892 w 1785679"/>
                <a:gd name="connsiteY4" fmla="*/ 1094999 h 1346483"/>
                <a:gd name="connsiteX5" fmla="*/ 580737 w 1785679"/>
                <a:gd name="connsiteY5" fmla="*/ 1346381 h 1346483"/>
                <a:gd name="connsiteX6" fmla="*/ 895687 w 1785679"/>
                <a:gd name="connsiteY6" fmla="*/ 1340602 h 1346483"/>
                <a:gd name="connsiteX7" fmla="*/ 1210637 w 1785679"/>
                <a:gd name="connsiteY7" fmla="*/ 1346381 h 1346483"/>
                <a:gd name="connsiteX8" fmla="*/ 1554481 w 1785679"/>
                <a:gd name="connsiteY8" fmla="*/ 1094999 h 1346483"/>
                <a:gd name="connsiteX9" fmla="*/ 1785637 w 1785679"/>
                <a:gd name="connsiteY9" fmla="*/ 378416 h 1346483"/>
                <a:gd name="connsiteX10" fmla="*/ 1508250 w 1785679"/>
                <a:gd name="connsiteY10" fmla="*/ 43240 h 134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679" h="1346483">
                  <a:moveTo>
                    <a:pt x="1508250" y="43240"/>
                  </a:moveTo>
                  <a:cubicBezTo>
                    <a:pt x="1353375" y="12612"/>
                    <a:pt x="1122797" y="-2991"/>
                    <a:pt x="895687" y="476"/>
                  </a:cubicBezTo>
                  <a:cubicBezTo>
                    <a:pt x="668576" y="-2991"/>
                    <a:pt x="437998" y="12612"/>
                    <a:pt x="283124" y="43240"/>
                  </a:cubicBezTo>
                  <a:cubicBezTo>
                    <a:pt x="121314" y="75024"/>
                    <a:pt x="-31826" y="245501"/>
                    <a:pt x="5736" y="378416"/>
                  </a:cubicBezTo>
                  <a:lnTo>
                    <a:pt x="236892" y="1094999"/>
                  </a:lnTo>
                  <a:cubicBezTo>
                    <a:pt x="288325" y="1263743"/>
                    <a:pt x="337445" y="1363718"/>
                    <a:pt x="580737" y="1346381"/>
                  </a:cubicBezTo>
                  <a:cubicBezTo>
                    <a:pt x="680134" y="1339446"/>
                    <a:pt x="791666" y="1338291"/>
                    <a:pt x="895687" y="1340602"/>
                  </a:cubicBezTo>
                  <a:cubicBezTo>
                    <a:pt x="999707" y="1338868"/>
                    <a:pt x="1111240" y="1339446"/>
                    <a:pt x="1210637" y="1346381"/>
                  </a:cubicBezTo>
                  <a:cubicBezTo>
                    <a:pt x="1453928" y="1363718"/>
                    <a:pt x="1503049" y="1263743"/>
                    <a:pt x="1554481" y="1094999"/>
                  </a:cubicBezTo>
                  <a:lnTo>
                    <a:pt x="1785637" y="378416"/>
                  </a:lnTo>
                  <a:cubicBezTo>
                    <a:pt x="1823200" y="245501"/>
                    <a:pt x="1670059" y="75024"/>
                    <a:pt x="1508250" y="43240"/>
                  </a:cubicBezTo>
                  <a:close/>
                </a:path>
              </a:pathLst>
            </a:custGeom>
            <a:solidFill>
              <a:schemeClr val="accent2"/>
            </a:solidFill>
            <a:ln w="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Graphic 71">
              <a:extLst>
                <a:ext uri="{FF2B5EF4-FFF2-40B4-BE49-F238E27FC236}">
                  <a16:creationId xmlns:a16="http://schemas.microsoft.com/office/drawing/2014/main" id="{85EB5F2D-C04E-4A78-88B6-B9B742F996F8}"/>
                </a:ext>
              </a:extLst>
            </p:cNvPr>
            <p:cNvSpPr/>
            <p:nvPr/>
          </p:nvSpPr>
          <p:spPr>
            <a:xfrm>
              <a:off x="4498463" y="3087461"/>
              <a:ext cx="930466" cy="701613"/>
            </a:xfrm>
            <a:custGeom>
              <a:avLst/>
              <a:gdLst>
                <a:gd name="connsiteX0" fmla="*/ 785905 w 930465"/>
                <a:gd name="connsiteY0" fmla="*/ 22531 h 701613"/>
                <a:gd name="connsiteX1" fmla="*/ 466716 w 930465"/>
                <a:gd name="connsiteY1" fmla="*/ 248 h 701613"/>
                <a:gd name="connsiteX2" fmla="*/ 147528 w 930465"/>
                <a:gd name="connsiteY2" fmla="*/ 22531 h 701613"/>
                <a:gd name="connsiteX3" fmla="*/ 2989 w 930465"/>
                <a:gd name="connsiteY3" fmla="*/ 197181 h 701613"/>
                <a:gd name="connsiteX4" fmla="*/ 123438 w 930465"/>
                <a:gd name="connsiteY4" fmla="*/ 570572 h 701613"/>
                <a:gd name="connsiteX5" fmla="*/ 302605 w 930465"/>
                <a:gd name="connsiteY5" fmla="*/ 701560 h 701613"/>
                <a:gd name="connsiteX6" fmla="*/ 466716 w 930465"/>
                <a:gd name="connsiteY6" fmla="*/ 698549 h 701613"/>
                <a:gd name="connsiteX7" fmla="*/ 630828 w 930465"/>
                <a:gd name="connsiteY7" fmla="*/ 701560 h 701613"/>
                <a:gd name="connsiteX8" fmla="*/ 809995 w 930465"/>
                <a:gd name="connsiteY8" fmla="*/ 570572 h 701613"/>
                <a:gd name="connsiteX9" fmla="*/ 930444 w 930465"/>
                <a:gd name="connsiteY9" fmla="*/ 197181 h 701613"/>
                <a:gd name="connsiteX10" fmla="*/ 785905 w 930465"/>
                <a:gd name="connsiteY10" fmla="*/ 22531 h 70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0465" h="701613">
                  <a:moveTo>
                    <a:pt x="785905" y="22531"/>
                  </a:moveTo>
                  <a:cubicBezTo>
                    <a:pt x="705205" y="6572"/>
                    <a:pt x="585057" y="-1559"/>
                    <a:pt x="466716" y="248"/>
                  </a:cubicBezTo>
                  <a:cubicBezTo>
                    <a:pt x="348376" y="-1559"/>
                    <a:pt x="228228" y="6572"/>
                    <a:pt x="147528" y="22531"/>
                  </a:cubicBezTo>
                  <a:cubicBezTo>
                    <a:pt x="63213" y="39093"/>
                    <a:pt x="-16584" y="127923"/>
                    <a:pt x="2989" y="197181"/>
                  </a:cubicBezTo>
                  <a:lnTo>
                    <a:pt x="123438" y="570572"/>
                  </a:lnTo>
                  <a:cubicBezTo>
                    <a:pt x="150238" y="658500"/>
                    <a:pt x="175833" y="710594"/>
                    <a:pt x="302605" y="701560"/>
                  </a:cubicBezTo>
                  <a:cubicBezTo>
                    <a:pt x="354398" y="697946"/>
                    <a:pt x="412515" y="697344"/>
                    <a:pt x="466716" y="698549"/>
                  </a:cubicBezTo>
                  <a:cubicBezTo>
                    <a:pt x="520918" y="697645"/>
                    <a:pt x="579035" y="697946"/>
                    <a:pt x="630828" y="701560"/>
                  </a:cubicBezTo>
                  <a:cubicBezTo>
                    <a:pt x="757600" y="710594"/>
                    <a:pt x="783195" y="658500"/>
                    <a:pt x="809995" y="570572"/>
                  </a:cubicBezTo>
                  <a:lnTo>
                    <a:pt x="930444" y="197181"/>
                  </a:lnTo>
                  <a:cubicBezTo>
                    <a:pt x="950017" y="127923"/>
                    <a:pt x="870219" y="39093"/>
                    <a:pt x="785905" y="22531"/>
                  </a:cubicBezTo>
                  <a:close/>
                </a:path>
              </a:pathLst>
            </a:custGeom>
            <a:solidFill>
              <a:schemeClr val="accent1"/>
            </a:solidFill>
            <a:ln w="3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Graphic 85">
              <a:extLst>
                <a:ext uri="{FF2B5EF4-FFF2-40B4-BE49-F238E27FC236}">
                  <a16:creationId xmlns:a16="http://schemas.microsoft.com/office/drawing/2014/main" id="{F7F7A0A9-ADBA-4829-8C53-A7568BD77A65}"/>
                </a:ext>
              </a:extLst>
            </p:cNvPr>
            <p:cNvSpPr/>
            <p:nvPr/>
          </p:nvSpPr>
          <p:spPr>
            <a:xfrm>
              <a:off x="4721566" y="3844149"/>
              <a:ext cx="484260" cy="365154"/>
            </a:xfrm>
            <a:custGeom>
              <a:avLst/>
              <a:gdLst>
                <a:gd name="connsiteX0" fmla="*/ 409024 w 484259"/>
                <a:gd name="connsiteY0" fmla="*/ 11726 h 365154"/>
                <a:gd name="connsiteX1" fmla="*/ 242902 w 484259"/>
                <a:gd name="connsiteY1" fmla="*/ 129 h 365154"/>
                <a:gd name="connsiteX2" fmla="*/ 76781 w 484259"/>
                <a:gd name="connsiteY2" fmla="*/ 11726 h 365154"/>
                <a:gd name="connsiteX3" fmla="*/ 1556 w 484259"/>
                <a:gd name="connsiteY3" fmla="*/ 102623 h 365154"/>
                <a:gd name="connsiteX4" fmla="*/ 64243 w 484259"/>
                <a:gd name="connsiteY4" fmla="*/ 296954 h 365154"/>
                <a:gd name="connsiteX5" fmla="*/ 157490 w 484259"/>
                <a:gd name="connsiteY5" fmla="*/ 365126 h 365154"/>
                <a:gd name="connsiteX6" fmla="*/ 242902 w 484259"/>
                <a:gd name="connsiteY6" fmla="*/ 363559 h 365154"/>
                <a:gd name="connsiteX7" fmla="*/ 328314 w 484259"/>
                <a:gd name="connsiteY7" fmla="*/ 365126 h 365154"/>
                <a:gd name="connsiteX8" fmla="*/ 421561 w 484259"/>
                <a:gd name="connsiteY8" fmla="*/ 296954 h 365154"/>
                <a:gd name="connsiteX9" fmla="*/ 484248 w 484259"/>
                <a:gd name="connsiteY9" fmla="*/ 102623 h 365154"/>
                <a:gd name="connsiteX10" fmla="*/ 409024 w 484259"/>
                <a:gd name="connsiteY10" fmla="*/ 11726 h 36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4259" h="365154">
                  <a:moveTo>
                    <a:pt x="409024" y="11726"/>
                  </a:moveTo>
                  <a:cubicBezTo>
                    <a:pt x="367023" y="3420"/>
                    <a:pt x="304492" y="-811"/>
                    <a:pt x="242902" y="129"/>
                  </a:cubicBezTo>
                  <a:cubicBezTo>
                    <a:pt x="181312" y="-811"/>
                    <a:pt x="118781" y="3420"/>
                    <a:pt x="76781" y="11726"/>
                  </a:cubicBezTo>
                  <a:cubicBezTo>
                    <a:pt x="32899" y="20346"/>
                    <a:pt x="-8631" y="66578"/>
                    <a:pt x="1556" y="102623"/>
                  </a:cubicBezTo>
                  <a:lnTo>
                    <a:pt x="64243" y="296954"/>
                  </a:lnTo>
                  <a:cubicBezTo>
                    <a:pt x="78191" y="342716"/>
                    <a:pt x="91512" y="369828"/>
                    <a:pt x="157490" y="365126"/>
                  </a:cubicBezTo>
                  <a:cubicBezTo>
                    <a:pt x="184446" y="363246"/>
                    <a:pt x="214693" y="362932"/>
                    <a:pt x="242902" y="363559"/>
                  </a:cubicBezTo>
                  <a:cubicBezTo>
                    <a:pt x="271111" y="363089"/>
                    <a:pt x="301358" y="363246"/>
                    <a:pt x="328314" y="365126"/>
                  </a:cubicBezTo>
                  <a:cubicBezTo>
                    <a:pt x="394292" y="369828"/>
                    <a:pt x="407613" y="342716"/>
                    <a:pt x="421561" y="296954"/>
                  </a:cubicBezTo>
                  <a:lnTo>
                    <a:pt x="484248" y="102623"/>
                  </a:lnTo>
                  <a:cubicBezTo>
                    <a:pt x="494435" y="66578"/>
                    <a:pt x="452905" y="20346"/>
                    <a:pt x="409024" y="11726"/>
                  </a:cubicBezTo>
                  <a:close/>
                </a:path>
              </a:pathLst>
            </a:custGeom>
            <a:solidFill>
              <a:schemeClr val="accent2"/>
            </a:solidFill>
            <a:ln w="1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C037357-58D0-403D-922F-E5AE52172A73}"/>
              </a:ext>
            </a:extLst>
          </p:cNvPr>
          <p:cNvGrpSpPr/>
          <p:nvPr/>
        </p:nvGrpSpPr>
        <p:grpSpPr>
          <a:xfrm rot="4200000" flipH="1">
            <a:off x="6921079" y="1787566"/>
            <a:ext cx="2371998" cy="3015455"/>
            <a:chOff x="4070856" y="1685903"/>
            <a:chExt cx="1785679" cy="2523400"/>
          </a:xfrm>
        </p:grpSpPr>
        <p:sp>
          <p:nvSpPr>
            <p:cNvPr id="69" name="Graphic 57">
              <a:extLst>
                <a:ext uri="{FF2B5EF4-FFF2-40B4-BE49-F238E27FC236}">
                  <a16:creationId xmlns:a16="http://schemas.microsoft.com/office/drawing/2014/main" id="{80586D6E-CEC2-48B1-AD09-E96700AEC3F4}"/>
                </a:ext>
              </a:extLst>
            </p:cNvPr>
            <p:cNvSpPr/>
            <p:nvPr/>
          </p:nvSpPr>
          <p:spPr>
            <a:xfrm>
              <a:off x="4070856" y="1685903"/>
              <a:ext cx="1785679" cy="1346483"/>
            </a:xfrm>
            <a:custGeom>
              <a:avLst/>
              <a:gdLst>
                <a:gd name="connsiteX0" fmla="*/ 1508250 w 1785679"/>
                <a:gd name="connsiteY0" fmla="*/ 43240 h 1346483"/>
                <a:gd name="connsiteX1" fmla="*/ 895687 w 1785679"/>
                <a:gd name="connsiteY1" fmla="*/ 476 h 1346483"/>
                <a:gd name="connsiteX2" fmla="*/ 283124 w 1785679"/>
                <a:gd name="connsiteY2" fmla="*/ 43240 h 1346483"/>
                <a:gd name="connsiteX3" fmla="*/ 5736 w 1785679"/>
                <a:gd name="connsiteY3" fmla="*/ 378416 h 1346483"/>
                <a:gd name="connsiteX4" fmla="*/ 236892 w 1785679"/>
                <a:gd name="connsiteY4" fmla="*/ 1094999 h 1346483"/>
                <a:gd name="connsiteX5" fmla="*/ 580737 w 1785679"/>
                <a:gd name="connsiteY5" fmla="*/ 1346381 h 1346483"/>
                <a:gd name="connsiteX6" fmla="*/ 895687 w 1785679"/>
                <a:gd name="connsiteY6" fmla="*/ 1340602 h 1346483"/>
                <a:gd name="connsiteX7" fmla="*/ 1210637 w 1785679"/>
                <a:gd name="connsiteY7" fmla="*/ 1346381 h 1346483"/>
                <a:gd name="connsiteX8" fmla="*/ 1554481 w 1785679"/>
                <a:gd name="connsiteY8" fmla="*/ 1094999 h 1346483"/>
                <a:gd name="connsiteX9" fmla="*/ 1785637 w 1785679"/>
                <a:gd name="connsiteY9" fmla="*/ 378416 h 1346483"/>
                <a:gd name="connsiteX10" fmla="*/ 1508250 w 1785679"/>
                <a:gd name="connsiteY10" fmla="*/ 43240 h 134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679" h="1346483">
                  <a:moveTo>
                    <a:pt x="1508250" y="43240"/>
                  </a:moveTo>
                  <a:cubicBezTo>
                    <a:pt x="1353375" y="12612"/>
                    <a:pt x="1122797" y="-2991"/>
                    <a:pt x="895687" y="476"/>
                  </a:cubicBezTo>
                  <a:cubicBezTo>
                    <a:pt x="668576" y="-2991"/>
                    <a:pt x="437998" y="12612"/>
                    <a:pt x="283124" y="43240"/>
                  </a:cubicBezTo>
                  <a:cubicBezTo>
                    <a:pt x="121314" y="75024"/>
                    <a:pt x="-31826" y="245501"/>
                    <a:pt x="5736" y="378416"/>
                  </a:cubicBezTo>
                  <a:lnTo>
                    <a:pt x="236892" y="1094999"/>
                  </a:lnTo>
                  <a:cubicBezTo>
                    <a:pt x="288325" y="1263743"/>
                    <a:pt x="337445" y="1363718"/>
                    <a:pt x="580737" y="1346381"/>
                  </a:cubicBezTo>
                  <a:cubicBezTo>
                    <a:pt x="680134" y="1339446"/>
                    <a:pt x="791666" y="1338291"/>
                    <a:pt x="895687" y="1340602"/>
                  </a:cubicBezTo>
                  <a:cubicBezTo>
                    <a:pt x="999707" y="1338868"/>
                    <a:pt x="1111240" y="1339446"/>
                    <a:pt x="1210637" y="1346381"/>
                  </a:cubicBezTo>
                  <a:cubicBezTo>
                    <a:pt x="1453928" y="1363718"/>
                    <a:pt x="1503049" y="1263743"/>
                    <a:pt x="1554481" y="1094999"/>
                  </a:cubicBezTo>
                  <a:lnTo>
                    <a:pt x="1785637" y="378416"/>
                  </a:lnTo>
                  <a:cubicBezTo>
                    <a:pt x="1823200" y="245501"/>
                    <a:pt x="1670059" y="75024"/>
                    <a:pt x="1508250" y="43240"/>
                  </a:cubicBezTo>
                  <a:close/>
                </a:path>
              </a:pathLst>
            </a:custGeom>
            <a:solidFill>
              <a:schemeClr val="accent1"/>
            </a:solidFill>
            <a:ln w="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71">
              <a:extLst>
                <a:ext uri="{FF2B5EF4-FFF2-40B4-BE49-F238E27FC236}">
                  <a16:creationId xmlns:a16="http://schemas.microsoft.com/office/drawing/2014/main" id="{12FA98D3-10C6-4CC3-A581-3849BA0FE863}"/>
                </a:ext>
              </a:extLst>
            </p:cNvPr>
            <p:cNvSpPr/>
            <p:nvPr/>
          </p:nvSpPr>
          <p:spPr>
            <a:xfrm>
              <a:off x="4498463" y="3087460"/>
              <a:ext cx="930466" cy="701613"/>
            </a:xfrm>
            <a:custGeom>
              <a:avLst/>
              <a:gdLst>
                <a:gd name="connsiteX0" fmla="*/ 785905 w 930465"/>
                <a:gd name="connsiteY0" fmla="*/ 22531 h 701613"/>
                <a:gd name="connsiteX1" fmla="*/ 466716 w 930465"/>
                <a:gd name="connsiteY1" fmla="*/ 248 h 701613"/>
                <a:gd name="connsiteX2" fmla="*/ 147528 w 930465"/>
                <a:gd name="connsiteY2" fmla="*/ 22531 h 701613"/>
                <a:gd name="connsiteX3" fmla="*/ 2989 w 930465"/>
                <a:gd name="connsiteY3" fmla="*/ 197181 h 701613"/>
                <a:gd name="connsiteX4" fmla="*/ 123438 w 930465"/>
                <a:gd name="connsiteY4" fmla="*/ 570572 h 701613"/>
                <a:gd name="connsiteX5" fmla="*/ 302605 w 930465"/>
                <a:gd name="connsiteY5" fmla="*/ 701560 h 701613"/>
                <a:gd name="connsiteX6" fmla="*/ 466716 w 930465"/>
                <a:gd name="connsiteY6" fmla="*/ 698549 h 701613"/>
                <a:gd name="connsiteX7" fmla="*/ 630828 w 930465"/>
                <a:gd name="connsiteY7" fmla="*/ 701560 h 701613"/>
                <a:gd name="connsiteX8" fmla="*/ 809995 w 930465"/>
                <a:gd name="connsiteY8" fmla="*/ 570572 h 701613"/>
                <a:gd name="connsiteX9" fmla="*/ 930444 w 930465"/>
                <a:gd name="connsiteY9" fmla="*/ 197181 h 701613"/>
                <a:gd name="connsiteX10" fmla="*/ 785905 w 930465"/>
                <a:gd name="connsiteY10" fmla="*/ 22531 h 70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0465" h="701613">
                  <a:moveTo>
                    <a:pt x="785905" y="22531"/>
                  </a:moveTo>
                  <a:cubicBezTo>
                    <a:pt x="705205" y="6572"/>
                    <a:pt x="585057" y="-1559"/>
                    <a:pt x="466716" y="248"/>
                  </a:cubicBezTo>
                  <a:cubicBezTo>
                    <a:pt x="348376" y="-1559"/>
                    <a:pt x="228228" y="6572"/>
                    <a:pt x="147528" y="22531"/>
                  </a:cubicBezTo>
                  <a:cubicBezTo>
                    <a:pt x="63213" y="39093"/>
                    <a:pt x="-16584" y="127923"/>
                    <a:pt x="2989" y="197181"/>
                  </a:cubicBezTo>
                  <a:lnTo>
                    <a:pt x="123438" y="570572"/>
                  </a:lnTo>
                  <a:cubicBezTo>
                    <a:pt x="150238" y="658500"/>
                    <a:pt x="175833" y="710594"/>
                    <a:pt x="302605" y="701560"/>
                  </a:cubicBezTo>
                  <a:cubicBezTo>
                    <a:pt x="354398" y="697946"/>
                    <a:pt x="412515" y="697344"/>
                    <a:pt x="466716" y="698549"/>
                  </a:cubicBezTo>
                  <a:cubicBezTo>
                    <a:pt x="520918" y="697645"/>
                    <a:pt x="579035" y="697946"/>
                    <a:pt x="630828" y="701560"/>
                  </a:cubicBezTo>
                  <a:cubicBezTo>
                    <a:pt x="757600" y="710594"/>
                    <a:pt x="783195" y="658500"/>
                    <a:pt x="809995" y="570572"/>
                  </a:cubicBezTo>
                  <a:lnTo>
                    <a:pt x="930444" y="197181"/>
                  </a:lnTo>
                  <a:cubicBezTo>
                    <a:pt x="950017" y="127923"/>
                    <a:pt x="870219" y="39093"/>
                    <a:pt x="785905" y="22531"/>
                  </a:cubicBezTo>
                  <a:close/>
                </a:path>
              </a:pathLst>
            </a:custGeom>
            <a:solidFill>
              <a:schemeClr val="accent2"/>
            </a:solidFill>
            <a:ln w="30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Graphic 85">
              <a:extLst>
                <a:ext uri="{FF2B5EF4-FFF2-40B4-BE49-F238E27FC236}">
                  <a16:creationId xmlns:a16="http://schemas.microsoft.com/office/drawing/2014/main" id="{DB4E5334-2C67-47C8-A77F-9272146FD664}"/>
                </a:ext>
              </a:extLst>
            </p:cNvPr>
            <p:cNvSpPr/>
            <p:nvPr/>
          </p:nvSpPr>
          <p:spPr>
            <a:xfrm>
              <a:off x="4721566" y="3844149"/>
              <a:ext cx="484260" cy="365154"/>
            </a:xfrm>
            <a:custGeom>
              <a:avLst/>
              <a:gdLst>
                <a:gd name="connsiteX0" fmla="*/ 409024 w 484259"/>
                <a:gd name="connsiteY0" fmla="*/ 11726 h 365154"/>
                <a:gd name="connsiteX1" fmla="*/ 242902 w 484259"/>
                <a:gd name="connsiteY1" fmla="*/ 129 h 365154"/>
                <a:gd name="connsiteX2" fmla="*/ 76781 w 484259"/>
                <a:gd name="connsiteY2" fmla="*/ 11726 h 365154"/>
                <a:gd name="connsiteX3" fmla="*/ 1556 w 484259"/>
                <a:gd name="connsiteY3" fmla="*/ 102623 h 365154"/>
                <a:gd name="connsiteX4" fmla="*/ 64243 w 484259"/>
                <a:gd name="connsiteY4" fmla="*/ 296954 h 365154"/>
                <a:gd name="connsiteX5" fmla="*/ 157490 w 484259"/>
                <a:gd name="connsiteY5" fmla="*/ 365126 h 365154"/>
                <a:gd name="connsiteX6" fmla="*/ 242902 w 484259"/>
                <a:gd name="connsiteY6" fmla="*/ 363559 h 365154"/>
                <a:gd name="connsiteX7" fmla="*/ 328314 w 484259"/>
                <a:gd name="connsiteY7" fmla="*/ 365126 h 365154"/>
                <a:gd name="connsiteX8" fmla="*/ 421561 w 484259"/>
                <a:gd name="connsiteY8" fmla="*/ 296954 h 365154"/>
                <a:gd name="connsiteX9" fmla="*/ 484248 w 484259"/>
                <a:gd name="connsiteY9" fmla="*/ 102623 h 365154"/>
                <a:gd name="connsiteX10" fmla="*/ 409024 w 484259"/>
                <a:gd name="connsiteY10" fmla="*/ 11726 h 36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4259" h="365154">
                  <a:moveTo>
                    <a:pt x="409024" y="11726"/>
                  </a:moveTo>
                  <a:cubicBezTo>
                    <a:pt x="367023" y="3420"/>
                    <a:pt x="304492" y="-811"/>
                    <a:pt x="242902" y="129"/>
                  </a:cubicBezTo>
                  <a:cubicBezTo>
                    <a:pt x="181312" y="-811"/>
                    <a:pt x="118781" y="3420"/>
                    <a:pt x="76781" y="11726"/>
                  </a:cubicBezTo>
                  <a:cubicBezTo>
                    <a:pt x="32899" y="20346"/>
                    <a:pt x="-8631" y="66578"/>
                    <a:pt x="1556" y="102623"/>
                  </a:cubicBezTo>
                  <a:lnTo>
                    <a:pt x="64243" y="296954"/>
                  </a:lnTo>
                  <a:cubicBezTo>
                    <a:pt x="78191" y="342716"/>
                    <a:pt x="91512" y="369828"/>
                    <a:pt x="157490" y="365126"/>
                  </a:cubicBezTo>
                  <a:cubicBezTo>
                    <a:pt x="184446" y="363246"/>
                    <a:pt x="214693" y="362932"/>
                    <a:pt x="242902" y="363559"/>
                  </a:cubicBezTo>
                  <a:cubicBezTo>
                    <a:pt x="271111" y="363089"/>
                    <a:pt x="301358" y="363246"/>
                    <a:pt x="328314" y="365126"/>
                  </a:cubicBezTo>
                  <a:cubicBezTo>
                    <a:pt x="394292" y="369828"/>
                    <a:pt x="407613" y="342716"/>
                    <a:pt x="421561" y="296954"/>
                  </a:cubicBezTo>
                  <a:lnTo>
                    <a:pt x="484248" y="102623"/>
                  </a:lnTo>
                  <a:cubicBezTo>
                    <a:pt x="494435" y="66578"/>
                    <a:pt x="452905" y="20346"/>
                    <a:pt x="409024" y="11726"/>
                  </a:cubicBezTo>
                  <a:close/>
                </a:path>
              </a:pathLst>
            </a:custGeom>
            <a:solidFill>
              <a:schemeClr val="accent1"/>
            </a:solidFill>
            <a:ln w="15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710B9E4-1FB9-4F64-BDAA-3962A6E18A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25" y="2299137"/>
            <a:ext cx="1342268" cy="1342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C8188C-02FE-474A-A896-1D2070D48E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97" y="802290"/>
            <a:ext cx="1409761" cy="1041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2C853A-BA40-43A4-B510-ABCB604E36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212" y="2455697"/>
            <a:ext cx="1133613" cy="11336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36ED48-AB79-4B3B-8414-AAA8F905B7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9" y="697935"/>
            <a:ext cx="1160845" cy="11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91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4521BF7D-0121-43B4-8393-207A1CC560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15" y="471158"/>
            <a:ext cx="2438405" cy="2438405"/>
          </a:xfrm>
          <a:prstGeom prst="rect">
            <a:avLst/>
          </a:prstGeom>
        </p:spPr>
      </p:pic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9BBDEC65-3783-4FAD-9748-5121744DA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7412" y="1730502"/>
            <a:ext cx="1947672" cy="3584448"/>
          </a:xfrm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D155B-A44B-4073-83E5-276BB2254C94}"/>
              </a:ext>
            </a:extLst>
          </p:cNvPr>
          <p:cNvSpPr txBox="1"/>
          <p:nvPr/>
        </p:nvSpPr>
        <p:spPr>
          <a:xfrm>
            <a:off x="4046535" y="1282252"/>
            <a:ext cx="2671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Instagram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3955465" y="2070308"/>
            <a:ext cx="7686845" cy="369332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một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chiếc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điện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thoại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bạn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thể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làm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gì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 app Instagram ?</a:t>
            </a:r>
            <a:endParaRPr lang="en-US" altLang="ko-KR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02A388-87CA-4B1F-B827-610842F1CF25}"/>
              </a:ext>
            </a:extLst>
          </p:cNvPr>
          <p:cNvGrpSpPr/>
          <p:nvPr/>
        </p:nvGrpSpPr>
        <p:grpSpPr>
          <a:xfrm>
            <a:off x="4268066" y="4271368"/>
            <a:ext cx="1236704" cy="1900832"/>
            <a:chOff x="4268066" y="4271368"/>
            <a:chExt cx="1236704" cy="1900832"/>
          </a:xfrm>
        </p:grpSpPr>
        <p:sp>
          <p:nvSpPr>
            <p:cNvPr id="10" name="Oval 9"/>
            <p:cNvSpPr/>
            <p:nvPr/>
          </p:nvSpPr>
          <p:spPr>
            <a:xfrm>
              <a:off x="4443859" y="4271368"/>
              <a:ext cx="709194" cy="709194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0F097C22-B2FA-4F29-978C-CCAD9913E946}"/>
                </a:ext>
              </a:extLst>
            </p:cNvPr>
            <p:cNvSpPr/>
            <p:nvPr/>
          </p:nvSpPr>
          <p:spPr>
            <a:xfrm>
              <a:off x="4268066" y="4556573"/>
              <a:ext cx="1236704" cy="1615627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61944"/>
                <a:gd name="connsiteX1" fmla="*/ 227051 w 1518129"/>
                <a:gd name="connsiteY1" fmla="*/ 1320850 h 2061944"/>
                <a:gd name="connsiteX2" fmla="*/ 462841 w 1518129"/>
                <a:gd name="connsiteY2" fmla="*/ 1655174 h 2061944"/>
                <a:gd name="connsiteX3" fmla="*/ 704940 w 1518129"/>
                <a:gd name="connsiteY3" fmla="*/ 2061799 h 2061944"/>
                <a:gd name="connsiteX4" fmla="*/ 1366786 w 1518129"/>
                <a:gd name="connsiteY4" fmla="*/ 1893394 h 2061944"/>
                <a:gd name="connsiteX5" fmla="*/ 1516859 w 1518129"/>
                <a:gd name="connsiteY5" fmla="*/ 1069958 h 2061944"/>
                <a:gd name="connsiteX6" fmla="*/ 1464891 w 1518129"/>
                <a:gd name="connsiteY6" fmla="*/ 644162 h 2061944"/>
                <a:gd name="connsiteX7" fmla="*/ 1272486 w 1518129"/>
                <a:gd name="connsiteY7" fmla="*/ 612493 h 2061944"/>
                <a:gd name="connsiteX8" fmla="*/ 1264720 w 1518129"/>
                <a:gd name="connsiteY8" fmla="*/ 911472 h 2061944"/>
                <a:gd name="connsiteX9" fmla="*/ 1252622 w 1518129"/>
                <a:gd name="connsiteY9" fmla="*/ 600743 h 2061944"/>
                <a:gd name="connsiteX10" fmla="*/ 1022817 w 1518129"/>
                <a:gd name="connsiteY10" fmla="*/ 558366 h 2061944"/>
                <a:gd name="connsiteX11" fmla="*/ 1053082 w 1518129"/>
                <a:gd name="connsiteY11" fmla="*/ 887580 h 2061944"/>
                <a:gd name="connsiteX12" fmla="*/ 1001757 w 1518129"/>
                <a:gd name="connsiteY12" fmla="*/ 557324 h 2061944"/>
                <a:gd name="connsiteX13" fmla="*/ 806783 w 1518129"/>
                <a:gd name="connsiteY13" fmla="*/ 513030 h 2061944"/>
                <a:gd name="connsiteX14" fmla="*/ 810613 w 1518129"/>
                <a:gd name="connsiteY14" fmla="*/ 901237 h 2061944"/>
                <a:gd name="connsiteX15" fmla="*/ 778941 w 1518129"/>
                <a:gd name="connsiteY15" fmla="*/ 121917 h 2061944"/>
                <a:gd name="connsiteX16" fmla="*/ 582042 w 1518129"/>
                <a:gd name="connsiteY16" fmla="*/ 161731 h 2061944"/>
                <a:gd name="connsiteX17" fmla="*/ 554580 w 1518129"/>
                <a:gd name="connsiteY17" fmla="*/ 1197645 h 2061944"/>
                <a:gd name="connsiteX18" fmla="*/ 419736 w 1518129"/>
                <a:gd name="connsiteY18" fmla="*/ 1153389 h 2061944"/>
                <a:gd name="connsiteX19" fmla="*/ 0 w 1518129"/>
                <a:gd name="connsiteY19" fmla="*/ 891306 h 2061944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63328"/>
                <a:gd name="connsiteX1" fmla="*/ 227051 w 1518129"/>
                <a:gd name="connsiteY1" fmla="*/ 1320850 h 2063328"/>
                <a:gd name="connsiteX2" fmla="*/ 462841 w 1518129"/>
                <a:gd name="connsiteY2" fmla="*/ 1655174 h 2063328"/>
                <a:gd name="connsiteX3" fmla="*/ 704940 w 1518129"/>
                <a:gd name="connsiteY3" fmla="*/ 2061799 h 2063328"/>
                <a:gd name="connsiteX4" fmla="*/ 1358105 w 1518129"/>
                <a:gd name="connsiteY4" fmla="*/ 2058325 h 2063328"/>
                <a:gd name="connsiteX5" fmla="*/ 1516859 w 1518129"/>
                <a:gd name="connsiteY5" fmla="*/ 1069958 h 2063328"/>
                <a:gd name="connsiteX6" fmla="*/ 1464891 w 1518129"/>
                <a:gd name="connsiteY6" fmla="*/ 644162 h 2063328"/>
                <a:gd name="connsiteX7" fmla="*/ 1272486 w 1518129"/>
                <a:gd name="connsiteY7" fmla="*/ 612493 h 2063328"/>
                <a:gd name="connsiteX8" fmla="*/ 1264720 w 1518129"/>
                <a:gd name="connsiteY8" fmla="*/ 911472 h 2063328"/>
                <a:gd name="connsiteX9" fmla="*/ 1252622 w 1518129"/>
                <a:gd name="connsiteY9" fmla="*/ 600743 h 2063328"/>
                <a:gd name="connsiteX10" fmla="*/ 1022817 w 1518129"/>
                <a:gd name="connsiteY10" fmla="*/ 558366 h 2063328"/>
                <a:gd name="connsiteX11" fmla="*/ 1053082 w 1518129"/>
                <a:gd name="connsiteY11" fmla="*/ 887580 h 2063328"/>
                <a:gd name="connsiteX12" fmla="*/ 1001757 w 1518129"/>
                <a:gd name="connsiteY12" fmla="*/ 557324 h 2063328"/>
                <a:gd name="connsiteX13" fmla="*/ 806783 w 1518129"/>
                <a:gd name="connsiteY13" fmla="*/ 513030 h 2063328"/>
                <a:gd name="connsiteX14" fmla="*/ 810613 w 1518129"/>
                <a:gd name="connsiteY14" fmla="*/ 901237 h 2063328"/>
                <a:gd name="connsiteX15" fmla="*/ 778941 w 1518129"/>
                <a:gd name="connsiteY15" fmla="*/ 121917 h 2063328"/>
                <a:gd name="connsiteX16" fmla="*/ 582042 w 1518129"/>
                <a:gd name="connsiteY16" fmla="*/ 161731 h 2063328"/>
                <a:gd name="connsiteX17" fmla="*/ 554580 w 1518129"/>
                <a:gd name="connsiteY17" fmla="*/ 1197645 h 2063328"/>
                <a:gd name="connsiteX18" fmla="*/ 419736 w 1518129"/>
                <a:gd name="connsiteY18" fmla="*/ 1153389 h 2063328"/>
                <a:gd name="connsiteX19" fmla="*/ 0 w 1518129"/>
                <a:gd name="connsiteY19" fmla="*/ 891306 h 2063328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655174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  <a:gd name="connsiteX0" fmla="*/ 0 w 1518129"/>
                <a:gd name="connsiteY0" fmla="*/ 891306 h 2058325"/>
                <a:gd name="connsiteX1" fmla="*/ 227051 w 1518129"/>
                <a:gd name="connsiteY1" fmla="*/ 1320850 h 2058325"/>
                <a:gd name="connsiteX2" fmla="*/ 462841 w 1518129"/>
                <a:gd name="connsiteY2" fmla="*/ 1707258 h 2058325"/>
                <a:gd name="connsiteX3" fmla="*/ 661537 w 1518129"/>
                <a:gd name="connsiteY3" fmla="*/ 2053119 h 2058325"/>
                <a:gd name="connsiteX4" fmla="*/ 1358105 w 1518129"/>
                <a:gd name="connsiteY4" fmla="*/ 2058325 h 2058325"/>
                <a:gd name="connsiteX5" fmla="*/ 1516859 w 1518129"/>
                <a:gd name="connsiteY5" fmla="*/ 1069958 h 2058325"/>
                <a:gd name="connsiteX6" fmla="*/ 1464891 w 1518129"/>
                <a:gd name="connsiteY6" fmla="*/ 644162 h 2058325"/>
                <a:gd name="connsiteX7" fmla="*/ 1272486 w 1518129"/>
                <a:gd name="connsiteY7" fmla="*/ 612493 h 2058325"/>
                <a:gd name="connsiteX8" fmla="*/ 1264720 w 1518129"/>
                <a:gd name="connsiteY8" fmla="*/ 911472 h 2058325"/>
                <a:gd name="connsiteX9" fmla="*/ 1252622 w 1518129"/>
                <a:gd name="connsiteY9" fmla="*/ 600743 h 2058325"/>
                <a:gd name="connsiteX10" fmla="*/ 1022817 w 1518129"/>
                <a:gd name="connsiteY10" fmla="*/ 558366 h 2058325"/>
                <a:gd name="connsiteX11" fmla="*/ 1053082 w 1518129"/>
                <a:gd name="connsiteY11" fmla="*/ 887580 h 2058325"/>
                <a:gd name="connsiteX12" fmla="*/ 1001757 w 1518129"/>
                <a:gd name="connsiteY12" fmla="*/ 557324 h 2058325"/>
                <a:gd name="connsiteX13" fmla="*/ 806783 w 1518129"/>
                <a:gd name="connsiteY13" fmla="*/ 513030 h 2058325"/>
                <a:gd name="connsiteX14" fmla="*/ 810613 w 1518129"/>
                <a:gd name="connsiteY14" fmla="*/ 901237 h 2058325"/>
                <a:gd name="connsiteX15" fmla="*/ 778941 w 1518129"/>
                <a:gd name="connsiteY15" fmla="*/ 121917 h 2058325"/>
                <a:gd name="connsiteX16" fmla="*/ 582042 w 1518129"/>
                <a:gd name="connsiteY16" fmla="*/ 161731 h 2058325"/>
                <a:gd name="connsiteX17" fmla="*/ 554580 w 1518129"/>
                <a:gd name="connsiteY17" fmla="*/ 1197645 h 2058325"/>
                <a:gd name="connsiteX18" fmla="*/ 419736 w 1518129"/>
                <a:gd name="connsiteY18" fmla="*/ 1153389 h 2058325"/>
                <a:gd name="connsiteX19" fmla="*/ 0 w 1518129"/>
                <a:gd name="connsiteY19" fmla="*/ 891306 h 20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58325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58830"/>
                    <a:pt x="462841" y="1707258"/>
                  </a:cubicBezTo>
                  <a:cubicBezTo>
                    <a:pt x="565096" y="1853074"/>
                    <a:pt x="560763" y="1906764"/>
                    <a:pt x="661537" y="2053119"/>
                  </a:cubicBezTo>
                  <a:cubicBezTo>
                    <a:pt x="864977" y="2059061"/>
                    <a:pt x="1062335" y="2054157"/>
                    <a:pt x="1358105" y="2058325"/>
                  </a:cubicBezTo>
                  <a:cubicBezTo>
                    <a:pt x="1487137" y="1727973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ECADFF4-64A0-4D98-A55B-2295D0DBC44A}"/>
              </a:ext>
            </a:extLst>
          </p:cNvPr>
          <p:cNvSpPr txBox="1"/>
          <p:nvPr/>
        </p:nvSpPr>
        <p:spPr>
          <a:xfrm>
            <a:off x="5953125" y="4356518"/>
            <a:ext cx="497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viết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bạn</a:t>
            </a:r>
            <a:r>
              <a:rPr lang="en-US" sz="2000" dirty="0"/>
              <a:t> </a:t>
            </a:r>
            <a:r>
              <a:rPr lang="en-US" sz="2000" dirty="0" err="1"/>
              <a:t>bè</a:t>
            </a:r>
            <a:r>
              <a:rPr lang="en-US" sz="2000" dirty="0"/>
              <a:t>? 1 </a:t>
            </a:r>
            <a:r>
              <a:rPr lang="en-US" sz="2000" dirty="0" err="1"/>
              <a:t>chạm</a:t>
            </a:r>
            <a:r>
              <a:rPr lang="en-US" sz="2000" dirty="0"/>
              <a:t>!!!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363996-2E7E-4CAA-B7C9-39CFB07C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2" y="1733550"/>
            <a:ext cx="194786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03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</TotalTime>
  <Words>411</Words>
  <Application>Microsoft Office PowerPoint</Application>
  <PresentationFormat>Widescreen</PresentationFormat>
  <Paragraphs>72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Lê Khải</cp:lastModifiedBy>
  <cp:revision>137</cp:revision>
  <dcterms:created xsi:type="dcterms:W3CDTF">2018-04-24T17:14:44Z</dcterms:created>
  <dcterms:modified xsi:type="dcterms:W3CDTF">2021-06-16T06:25:17Z</dcterms:modified>
</cp:coreProperties>
</file>